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handoutMasterIdLst>
    <p:handoutMasterId r:id="rId14"/>
  </p:handoutMasterIdLst>
  <p:sldIdLst>
    <p:sldId id="256" r:id="rId2"/>
    <p:sldId id="257" r:id="rId3"/>
    <p:sldId id="263" r:id="rId4"/>
    <p:sldId id="258" r:id="rId5"/>
    <p:sldId id="264" r:id="rId6"/>
    <p:sldId id="265" r:id="rId7"/>
    <p:sldId id="266" r:id="rId8"/>
    <p:sldId id="262" r:id="rId9"/>
    <p:sldId id="267" r:id="rId10"/>
    <p:sldId id="268" r:id="rId11"/>
    <p:sldId id="269"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
    <a:wholeTbl>
      <a:tcTxStyle>
        <a:font>
          <a:latin typeface="+mn-lt"/>
          <a:ea typeface="+mn-ea"/>
          <a:cs typeface="+mn-cs"/>
        </a:font>
        <a:srgbClr val="000000"/>
      </a:tcTxStyle>
      <a:tcStyle>
        <a:tcBdr>
          <a:left>
            <a:ln w="12701" cap="flat" cmpd="sng" algn="ctr">
              <a:solidFill>
                <a:srgbClr val="FFFFFF"/>
              </a:solidFill>
              <a:prstDash val="solid"/>
              <a:round/>
              <a:headEnd type="none" w="med" len="med"/>
              <a:tailEnd type="none" w="med" len="med"/>
            </a:ln>
          </a:left>
          <a:right>
            <a:ln w="12701" cap="flat" cmpd="sng" algn="ctr">
              <a:solidFill>
                <a:srgbClr val="FFFFFF"/>
              </a:solidFill>
              <a:prstDash val="solid"/>
              <a:round/>
              <a:headEnd type="none" w="med" len="med"/>
              <a:tailEnd type="none" w="med" len="med"/>
            </a:ln>
          </a:right>
          <a:top>
            <a:ln w="12701" cap="flat" cmpd="sng" algn="ctr">
              <a:solidFill>
                <a:srgbClr val="FFFFFF"/>
              </a:solidFill>
              <a:prstDash val="solid"/>
              <a:round/>
              <a:headEnd type="none" w="med" len="med"/>
              <a:tailEnd type="none" w="med" len="med"/>
            </a:ln>
          </a:top>
          <a:bottom>
            <a:ln w="12701" cap="flat" cmpd="sng" algn="ctr">
              <a:solidFill>
                <a:srgbClr val="FFFFFF"/>
              </a:solidFill>
              <a:prstDash val="solid"/>
              <a:round/>
              <a:headEnd type="none" w="med" len="med"/>
              <a:tailEnd type="none" w="med" len="med"/>
            </a:ln>
          </a:bottom>
        </a:tcBdr>
        <a:fill>
          <a:solidFill>
            <a:srgbClr val="E9EBF5"/>
          </a:solidFill>
        </a:fill>
      </a:tcStyle>
    </a:wholeTbl>
    <a:band1H>
      <a:tcStyle>
        <a:tcBdr/>
        <a:fill>
          <a:solidFill>
            <a:srgbClr val="CFD5EA"/>
          </a:solidFill>
        </a:fill>
      </a:tcStyle>
    </a:band1H>
    <a:band2H>
      <a:tcStyle>
        <a:tcBdr/>
      </a:tcStyle>
    </a:band2H>
    <a:band1V>
      <a:tcStyle>
        <a:tcBdr/>
        <a:fill>
          <a:solidFill>
            <a:srgbClr val="CFD5EA"/>
          </a:solidFill>
        </a:fill>
      </a:tcStyle>
    </a:band1V>
    <a:band2V>
      <a:tcStyle>
        <a:tcBdr/>
      </a:tcStyle>
    </a:band2V>
    <a:lastCol>
      <a:tcTxStyle b="on">
        <a:font>
          <a:latin typeface="+mn-lt"/>
          <a:ea typeface="+mn-ea"/>
          <a:cs typeface="+mn-cs"/>
        </a:font>
        <a:srgbClr val="FFFFFF"/>
      </a:tcTxStyle>
      <a:tcStyle>
        <a:tcBdr/>
        <a:fill>
          <a:solidFill>
            <a:srgbClr val="4472C4"/>
          </a:solidFill>
        </a:fill>
      </a:tcStyle>
    </a:lastCol>
    <a:firstCol>
      <a:tcTxStyle b="on">
        <a:font>
          <a:latin typeface="+mn-lt"/>
          <a:ea typeface="+mn-ea"/>
          <a:cs typeface="+mn-cs"/>
        </a:font>
        <a:srgbClr val="FFFFFF"/>
      </a:tcTxStyle>
      <a:tcStyle>
        <a:tcBdr/>
        <a:fill>
          <a:solidFill>
            <a:srgbClr val="4472C4"/>
          </a:solidFill>
        </a:fill>
      </a:tcStyle>
    </a:firstCol>
    <a:lastRow>
      <a:tcTxStyle b="on">
        <a:font>
          <a:latin typeface="+mn-lt"/>
          <a:ea typeface="+mn-ea"/>
          <a:cs typeface="+mn-cs"/>
        </a:font>
        <a:srgbClr val="FFFFFF"/>
      </a:tcTxStyle>
      <a:tcStyle>
        <a:tcBdr>
          <a:top>
            <a:ln w="38103" cap="flat" cmpd="sng" algn="ctr">
              <a:solidFill>
                <a:srgbClr val="FFFFFF"/>
              </a:solidFill>
              <a:prstDash val="solid"/>
              <a:round/>
              <a:headEnd type="none" w="med" len="med"/>
              <a:tailEnd type="none" w="med" len="med"/>
            </a:ln>
          </a:top>
        </a:tcBdr>
        <a:fill>
          <a:solidFill>
            <a:srgbClr val="4472C4"/>
          </a:solidFill>
        </a:fill>
      </a:tcStyle>
    </a:lastRow>
    <a:firstRow>
      <a:tcTxStyle b="on">
        <a:font>
          <a:latin typeface="+mn-lt"/>
          <a:ea typeface="+mn-ea"/>
          <a:cs typeface="+mn-cs"/>
        </a:font>
        <a:srgbClr val="FFFFFF"/>
      </a:tcTxStyle>
      <a:tcStyle>
        <a:tcBdr>
          <a:bottom>
            <a:ln w="38103" cap="flat" cmpd="sng" algn="ctr">
              <a:solidFill>
                <a:srgbClr val="FFFFFF"/>
              </a:solidFill>
              <a:prstDash val="solid"/>
              <a:round/>
              <a:headEnd type="none" w="med" len="med"/>
              <a:tailEnd type="none" w="med" len="med"/>
            </a:ln>
          </a:bottom>
        </a:tcBdr>
        <a:fill>
          <a:solidFill>
            <a:srgbClr val="4472C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Objects="1">
      <p:cViewPr varScale="1">
        <p:scale>
          <a:sx n="66" d="100"/>
          <a:sy n="66" d="100"/>
        </p:scale>
        <p:origin x="0" y="0"/>
      </p:cViewPr>
      <p:guideLst/>
    </p:cSldViewPr>
  </p:slide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notesMaster" Target="notesMasters/notesMaster1.xml"/><Relationship Id="rId14" Type="http://schemas.openxmlformats.org/officeDocument/2006/relationships/handoutMaster" Target="handoutMasters/handoutMaster1.xml"/><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E3443F1-748C-42B2-B9BE-583DB63EB26B}" type="datetimeFigureOut">
              <a:rPr lang="en-US"/>
              <a:t>2/22/17</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3C0B7C4F-C5F4-42B4-9AEF-6F5AB2E21833}" type="slidenum">
              <a:t>‹#›</a:t>
            </a:fld>
            <a:endParaRPr lang="en-US"/>
          </a:p>
        </p:txBody>
      </p:sp>
      <p:sp>
        <p:nvSpPr>
          <p:cNvPr id="6" name="Header Placeholder 1"/>
          <p:cNvSpPr txBox="1">
            <a:spLocks noGrp="1"/>
          </p:cNvSpPr>
          <p:nvPr>
            <p:ph type="hdr" sz="quarter"/>
          </p:nvPr>
        </p:nvSpPr>
        <p:spPr>
          <a:xfrm>
            <a:off x="0" y="0"/>
            <a:ext cx="2971800" cy="458791"/>
          </a:xfrm>
          <a:prstGeom prst="rect">
            <a:avLst/>
          </a:prstGeom>
          <a:noFill/>
          <a:ln>
            <a:noFill/>
          </a:ln>
        </p:spPr>
        <p:txBody>
          <a:bodyPr vert="horz" wrap="square" lIns="91440" tIns="45720" rIns="91440" bIns="4572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200" b="0" i="0" u="none" strike="noStrike" kern="1200" cap="none" spc="0" baseline="0">
              <a:solidFill>
                <a:srgbClr val="000000"/>
              </a:solidFill>
              <a:uFillTx/>
              <a:latin typeface="Calibri"/>
            </a:endParaRPr>
          </a:p>
        </p:txBody>
      </p:sp>
      <p:sp>
        <p:nvSpPr>
          <p:cNvPr id="7" name="Date Placeholder 2"/>
          <p:cNvSpPr txBox="1">
            <a:spLocks noGrp="1"/>
          </p:cNvSpPr>
          <p:nvPr>
            <p:ph type="dt" sz="quarter" idx="1"/>
          </p:nvPr>
        </p:nvSpPr>
        <p:spPr>
          <a:xfrm>
            <a:off x="3884608" y="0"/>
            <a:ext cx="2971800" cy="458791"/>
          </a:xfrm>
          <a:prstGeom prst="rect">
            <a:avLst/>
          </a:prstGeom>
          <a:noFill/>
          <a:ln>
            <a:noFill/>
          </a:ln>
        </p:spPr>
        <p:txBody>
          <a:bodyPr vert="horz" wrap="square" lIns="91440" tIns="45720" rIns="91440" bIns="45720" anchor="t"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F93874C6-D12F-44ED-A2A4-8275A4BB6ADC}" type="datetime1">
              <a:rPr lang="en-US" sz="1200" b="0" i="0" u="none" strike="noStrike" kern="1200" cap="none" spc="0" baseline="0">
                <a:solidFill>
                  <a:srgbClr val="000000"/>
                </a:solidFill>
                <a:uFillTx/>
                <a:latin typeface="Calibri"/>
              </a:rPr>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t>2/22/17</a:t>
            </a:fld>
            <a:endParaRPr lang="en-US" sz="1200" b="0" i="0" u="none" strike="noStrike" kern="1200" cap="none" spc="0" baseline="0">
              <a:solidFill>
                <a:srgbClr val="000000"/>
              </a:solidFill>
              <a:uFillTx/>
              <a:latin typeface="Calibri"/>
            </a:endParaRPr>
          </a:p>
        </p:txBody>
      </p:sp>
      <p:sp>
        <p:nvSpPr>
          <p:cNvPr id="8" name="Footer Placeholder 3"/>
          <p:cNvSpPr txBox="1">
            <a:spLocks noGrp="1"/>
          </p:cNvSpPr>
          <p:nvPr>
            <p:ph type="ftr" sz="quarter" idx="2"/>
          </p:nvPr>
        </p:nvSpPr>
        <p:spPr>
          <a:xfrm>
            <a:off x="0" y="8685208"/>
            <a:ext cx="2971800" cy="458791"/>
          </a:xfrm>
          <a:prstGeom prst="rect">
            <a:avLst/>
          </a:prstGeom>
          <a:noFill/>
          <a:ln>
            <a:noFill/>
          </a:ln>
        </p:spPr>
        <p:txBody>
          <a:bodyPr vert="horz" wrap="square" lIns="91440" tIns="45720" rIns="91440" bIns="45720" anchor="b"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200" b="0" i="0" u="none" strike="noStrike" kern="1200" cap="none" spc="0" baseline="0">
              <a:solidFill>
                <a:srgbClr val="000000"/>
              </a:solidFill>
              <a:uFillTx/>
              <a:latin typeface="Calibri"/>
            </a:endParaRPr>
          </a:p>
        </p:txBody>
      </p:sp>
      <p:sp>
        <p:nvSpPr>
          <p:cNvPr id="9" name="Slide Number Placeholder 4"/>
          <p:cNvSpPr txBox="1">
            <a:spLocks noGrp="1"/>
          </p:cNvSpPr>
          <p:nvPr>
            <p:ph type="sldNum" sz="quarter" idx="3"/>
          </p:nvPr>
        </p:nvSpPr>
        <p:spPr>
          <a:xfrm>
            <a:off x="3884608" y="8685208"/>
            <a:ext cx="2971800" cy="458791"/>
          </a:xfrm>
          <a:prstGeom prst="rect">
            <a:avLst/>
          </a:prstGeom>
          <a:noFill/>
          <a:ln>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30CA88F2-D704-4C69-BB39-3E8F325F82D8}" type="slidenum">
              <a:t>‹#›</a:t>
            </a:fld>
            <a:endParaRPr lang="en-US"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14338438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 name="Header Placeholder 1"/>
          <p:cNvSpPr txBox="1">
            <a:spLocks noGrp="1"/>
          </p:cNvSpPr>
          <p:nvPr>
            <p:ph type="hdr" sz="quarter"/>
          </p:nvPr>
        </p:nvSpPr>
        <p:spPr>
          <a:xfrm>
            <a:off x="0" y="0"/>
            <a:ext cx="2971800" cy="458791"/>
          </a:xfrm>
          <a:prstGeom prst="rect">
            <a:avLst/>
          </a:prstGeom>
          <a:noFill/>
          <a:ln>
            <a:noFill/>
          </a:ln>
        </p:spPr>
        <p:txBody>
          <a:bodyPr vert="horz" wrap="square" lIns="91440" tIns="45720" rIns="91440" bIns="45720" anchor="t" anchorCtr="0" compatLnSpc="1">
            <a:noAutofit/>
          </a:bodyPr>
          <a:lstStyle>
            <a:lvl1pPr marL="0" marR="0" lvl="0"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1pPr>
          </a:lstStyle>
          <a:p>
            <a:pPr lvl="0"/>
            <a:endParaRPr lang="en-US"/>
          </a:p>
        </p:txBody>
      </p:sp>
      <p:sp>
        <p:nvSpPr>
          <p:cNvPr id="9" name="Date Placeholder 2"/>
          <p:cNvSpPr txBox="1">
            <a:spLocks noGrp="1"/>
          </p:cNvSpPr>
          <p:nvPr>
            <p:ph type="dt" idx="1"/>
          </p:nvPr>
        </p:nvSpPr>
        <p:spPr>
          <a:xfrm>
            <a:off x="3884608" y="0"/>
            <a:ext cx="2971800" cy="458791"/>
          </a:xfrm>
          <a:prstGeom prst="rect">
            <a:avLst/>
          </a:prstGeom>
          <a:noFill/>
          <a:ln>
            <a:noFill/>
          </a:ln>
        </p:spPr>
        <p:txBody>
          <a:bodyPr vert="horz" wrap="square" lIns="91440" tIns="45720" rIns="91440" bIns="45720" anchor="t" anchorCtr="0" compatLnSpc="1">
            <a:noAutofit/>
          </a:bodyPr>
          <a:lstStyle>
            <a:lvl1pPr marL="0" marR="0" lvl="0" indent="0" algn="r"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1pPr>
          </a:lstStyle>
          <a:p>
            <a:pPr lvl="0"/>
            <a:fld id="{1C251A5C-2608-4C55-A220-E1CAFD38A0B3}" type="datetime1">
              <a:rPr lang="en-US"/>
              <a:pPr lvl="0"/>
              <a:t>2/22/17</a:t>
            </a:fld>
            <a:endParaRPr lang="en-US"/>
          </a:p>
        </p:txBody>
      </p:sp>
      <p:sp>
        <p:nvSpPr>
          <p:cNvPr id="10" name="Slide Image Placeholder 3"/>
          <p:cNvSpPr>
            <a:spLocks noGrp="1" noRot="1" noChangeAspect="1"/>
          </p:cNvSpPr>
          <p:nvPr>
            <p:ph type="sldImg" idx="2"/>
          </p:nvPr>
        </p:nvSpPr>
        <p:spPr>
          <a:xfrm>
            <a:off x="685800" y="1143000"/>
            <a:ext cx="5486400" cy="3086099"/>
          </a:xfrm>
          <a:prstGeom prst="rect">
            <a:avLst/>
          </a:prstGeom>
          <a:noFill/>
          <a:ln w="12701">
            <a:solidFill>
              <a:srgbClr val="000000"/>
            </a:solidFill>
            <a:prstDash val="solid"/>
          </a:ln>
        </p:spPr>
      </p:sp>
      <p:sp>
        <p:nvSpPr>
          <p:cNvPr id="11" name="Notes Placeholder 4"/>
          <p:cNvSpPr txBox="1">
            <a:spLocks noGrp="1"/>
          </p:cNvSpPr>
          <p:nvPr>
            <p:ph type="body" sz="quarter" idx="3"/>
          </p:nvPr>
        </p:nvSpPr>
        <p:spPr>
          <a:xfrm>
            <a:off x="685800" y="4400549"/>
            <a:ext cx="5486400" cy="3600450"/>
          </a:xfrm>
          <a:prstGeom prst="rect">
            <a:avLst/>
          </a:prstGeom>
          <a:noFill/>
          <a:ln>
            <a:noFill/>
          </a:ln>
        </p:spPr>
        <p:txBody>
          <a:bodyPr vert="horz" wrap="square" lIns="91440" tIns="45720" rIns="91440" bIns="45720" anchor="t" anchorCtr="0" compatLnSpc="1">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Footer Placeholder 5"/>
          <p:cNvSpPr txBox="1">
            <a:spLocks noGrp="1"/>
          </p:cNvSpPr>
          <p:nvPr>
            <p:ph type="ftr" sz="quarter" idx="4"/>
          </p:nvPr>
        </p:nvSpPr>
        <p:spPr>
          <a:xfrm>
            <a:off x="0" y="8685208"/>
            <a:ext cx="2971800" cy="458791"/>
          </a:xfrm>
          <a:prstGeom prst="rect">
            <a:avLst/>
          </a:prstGeom>
          <a:noFill/>
          <a:ln>
            <a:noFill/>
          </a:ln>
        </p:spPr>
        <p:txBody>
          <a:bodyPr vert="horz" wrap="square" lIns="91440" tIns="45720" rIns="91440" bIns="45720" anchor="b" anchorCtr="0" compatLnSpc="1">
            <a:noAutofit/>
          </a:bodyPr>
          <a:lstStyle>
            <a:lvl1pPr marL="0" marR="0" lvl="0"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1pPr>
          </a:lstStyle>
          <a:p>
            <a:pPr lvl="0"/>
            <a:endParaRPr lang="en-US"/>
          </a:p>
        </p:txBody>
      </p:sp>
      <p:sp>
        <p:nvSpPr>
          <p:cNvPr id="13" name="Slide Number Placeholder 6"/>
          <p:cNvSpPr txBox="1">
            <a:spLocks noGrp="1"/>
          </p:cNvSpPr>
          <p:nvPr>
            <p:ph type="sldNum" sz="quarter" idx="5"/>
          </p:nvPr>
        </p:nvSpPr>
        <p:spPr>
          <a:xfrm>
            <a:off x="3884608" y="8685208"/>
            <a:ext cx="2971800" cy="458791"/>
          </a:xfrm>
          <a:prstGeom prst="rect">
            <a:avLst/>
          </a:prstGeom>
          <a:noFill/>
          <a:ln>
            <a:noFill/>
          </a:ln>
        </p:spPr>
        <p:txBody>
          <a:bodyPr vert="horz" wrap="square" lIns="91440" tIns="45720" rIns="91440" bIns="45720" anchor="b" anchorCtr="0" compatLnSpc="1">
            <a:noAutofit/>
          </a:bodyPr>
          <a:lstStyle>
            <a:lvl1pPr marL="0" marR="0" lvl="0" indent="0" algn="r"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1pPr>
          </a:lstStyle>
          <a:p>
            <a:pPr lvl="0"/>
            <a:fld id="{91E6157B-001B-4E59-AE31-A5AB955706BC}" type="slidenum">
              <a:t>‹#›</a:t>
            </a:fld>
            <a:endParaRPr lang="en-US"/>
          </a:p>
        </p:txBody>
      </p:sp>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6E22E46-5E0B-4673-AF98-0C031DBB7629}" type="datetimeFigureOut">
              <a:rPr lang="en-US"/>
              <a:t>2/22/17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91A5313-7CCA-4D0D-AFBC-B015FCB3A293}" type="slidenum">
              <a:t>‹#›</a:t>
            </a:fld>
            <a:endParaRPr lang="en-US"/>
          </a:p>
        </p:txBody>
      </p:sp>
    </p:spTree>
    <p:extLst>
      <p:ext uri="{BB962C8B-B14F-4D97-AF65-F5344CB8AC3E}">
        <p14:creationId xmlns:p14="http://schemas.microsoft.com/office/powerpoint/2010/main" val="4001509739"/>
      </p:ext>
    </p:extLst>
  </p:cSld>
  <p:clrMap bg1="lt1" tx1="dk1" bg2="lt2" tx2="dk2" accent1="accent1" accent2="accent2" accent3="accent3" accent4="accent4" accent5="accent5" accent6="accent6" hlink="hlink" folHlink="folHlink"/>
  <p:notesStyle>
    <a:lvl1pPr marL="0" marR="0" lvl="0"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1pPr>
    <a:lvl2pPr marL="457200" marR="0" lvl="1"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2pPr>
    <a:lvl3pPr marL="914400" marR="0" lvl="2"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3pPr>
    <a:lvl4pPr marL="1371600" marR="0" lvl="3"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4pPr>
    <a:lvl5pPr marL="1828800" marR="0" lvl="4"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099"/>
          </a:xfrm>
          <a:noFill/>
          <a:ln w="12701">
            <a:solidFill>
              <a:srgbClr val="000000"/>
            </a:solidFill>
            <a:prstDash val="solid"/>
          </a:ln>
        </p:spPr>
      </p:sp>
      <p:sp>
        <p:nvSpPr>
          <p:cNvPr id="3" name="Notes Placeholder 2"/>
          <p:cNvSpPr txBox="1">
            <a:spLocks noGrp="1"/>
          </p:cNvSpPr>
          <p:nvPr>
            <p:ph type="body" sz="quarter" idx="1"/>
          </p:nvPr>
        </p:nvSpPr>
        <p:spPr>
          <a:xfrm>
            <a:off x="685800" y="4400549"/>
            <a:ext cx="5486400" cy="3600450"/>
          </a:xfrm>
          <a:noFill/>
          <a:ln>
            <a:noFill/>
          </a:ln>
        </p:spPr>
        <p:txBody>
          <a:bodyPr wrap="square" anchor="t" anchorCtr="0" compatLnSpc="1">
            <a:noAutofit/>
          </a:bodyPr>
          <a:lstStyle/>
          <a:p>
            <a:endParaRPr lang="en-US"/>
          </a:p>
        </p:txBody>
      </p:sp>
      <p:sp>
        <p:nvSpPr>
          <p:cNvPr id="4" name="Slide Number Placeholder 3"/>
          <p:cNvSpPr txBox="1">
            <a:spLocks noGrp="1"/>
          </p:cNvSpPr>
          <p:nvPr/>
        </p:nvSpPr>
        <p:spPr>
          <a:xfrm>
            <a:off x="3884608" y="8685208"/>
            <a:ext cx="2971800" cy="458791"/>
          </a:xfrm>
          <a:prstGeom prst="rect">
            <a:avLst/>
          </a:prstGeom>
          <a:noFill/>
          <a:ln/>
        </p:spPr>
        <p:txBody>
          <a:bodyPr vert="horz" wrap="square" lIns="91440" tIns="45720" rIns="91440" bIns="45720" anchor="b" anchorCtr="0" compatLnSpc="1">
            <a:no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94BF0F8-1A03-4773-852D-FE3B3CF79626}" type="slidenum">
              <a:rPr kumimoji="0" lang="en-US" sz="1200" b="0" i="0" u="none" strike="noStrike" kern="1200" cap="none" spc="0" normalizeH="0" baseline="0" noProof="0" smtClean="0">
                <a:ln>
                  <a:noFill/>
                </a:ln>
                <a:solidFill>
                  <a:srgbClr val="00000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srgbClr val="000000"/>
              </a:solidFill>
              <a:effectLst/>
              <a:uLnTx/>
              <a:uFillTx/>
              <a:latin typeface="Calibri"/>
              <a:ea typeface="+mn-ea"/>
              <a:cs typeface="+mn-cs"/>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5" name="Group 22"/>
          <p:cNvGrpSpPr/>
          <p:nvPr/>
        </p:nvGrpSpPr>
        <p:grpSpPr>
          <a:xfrm>
            <a:off x="0" y="228600"/>
            <a:ext cx="2851510" cy="6638634"/>
            <a:chOff x="0" y="228600"/>
            <a:chExt cx="2851510" cy="6638634"/>
          </a:xfrm>
        </p:grpSpPr>
        <p:sp>
          <p:nvSpPr>
            <p:cNvPr id="6" name="Freeform 11"/>
            <p:cNvSpPr/>
            <p:nvPr/>
          </p:nvSpPr>
          <p:spPr>
            <a:xfrm>
              <a:off x="0" y="2575041"/>
              <a:ext cx="100638" cy="626217"/>
            </a:xfrm>
            <a:custGeom>
              <a:avLst/>
              <a:gdLst>
                <a:gd name="f0" fmla="val w"/>
                <a:gd name="f1" fmla="val h"/>
                <a:gd name="f2" fmla="val 0"/>
                <a:gd name="f3" fmla="val 22"/>
                <a:gd name="f4" fmla="val 136"/>
                <a:gd name="f5" fmla="val 20"/>
                <a:gd name="f6" fmla="val 117"/>
                <a:gd name="f7" fmla="val 19"/>
                <a:gd name="f8" fmla="val 99"/>
                <a:gd name="f9" fmla="val 17"/>
                <a:gd name="f10" fmla="val 80"/>
                <a:gd name="f11" fmla="val 11"/>
                <a:gd name="f12" fmla="val 54"/>
                <a:gd name="f13" fmla="val 6"/>
                <a:gd name="f14" fmla="val 27"/>
                <a:gd name="f15" fmla="val 35"/>
                <a:gd name="f16" fmla="val 64"/>
                <a:gd name="f17" fmla="val 13"/>
                <a:gd name="f18" fmla="val 94"/>
                <a:gd name="f19" fmla="val 124"/>
                <a:gd name="f20" fmla="val 128"/>
                <a:gd name="f21" fmla="val 21"/>
                <a:gd name="f22" fmla="val 132"/>
                <a:gd name="f23" fmla="*/ f0 1 22"/>
                <a:gd name="f24" fmla="*/ f1 1 136"/>
                <a:gd name="f25" fmla="val f2"/>
                <a:gd name="f26" fmla="val f3"/>
                <a:gd name="f27" fmla="val f4"/>
                <a:gd name="f28" fmla="+- f27 0 f25"/>
                <a:gd name="f29" fmla="+- f26 0 f25"/>
                <a:gd name="f30" fmla="*/ f29 1 22"/>
                <a:gd name="f31" fmla="*/ f28 1 136"/>
                <a:gd name="f32" fmla="*/ 0 1 f30"/>
                <a:gd name="f33" fmla="*/ f26 1 f30"/>
                <a:gd name="f34" fmla="*/ 0 1 f31"/>
                <a:gd name="f35" fmla="*/ f27 1 f31"/>
                <a:gd name="f36" fmla="*/ f32 f23 1"/>
                <a:gd name="f37" fmla="*/ f33 f23 1"/>
                <a:gd name="f38" fmla="*/ f35 f24 1"/>
                <a:gd name="f39" fmla="*/ f34 f24 1"/>
              </a:gdLst>
              <a:ahLst/>
              <a:cxnLst>
                <a:cxn ang="3cd4">
                  <a:pos x="hc" y="t"/>
                </a:cxn>
                <a:cxn ang="0">
                  <a:pos x="r" y="vc"/>
                </a:cxn>
                <a:cxn ang="cd4">
                  <a:pos x="hc" y="b"/>
                </a:cxn>
                <a:cxn ang="cd2">
                  <a:pos x="l" y="vc"/>
                </a:cxn>
              </a:cxnLst>
              <a:rect l="f36" t="f39" r="f37" b="f38"/>
              <a:pathLst>
                <a:path w="22" h="136">
                  <a:moveTo>
                    <a:pt x="f3" y="f4"/>
                  </a:moveTo>
                  <a:cubicBezTo>
                    <a:pt x="f5" y="f6"/>
                    <a:pt x="f7" y="f8"/>
                    <a:pt x="f9" y="f10"/>
                  </a:cubicBezTo>
                  <a:cubicBezTo>
                    <a:pt x="f11" y="f12"/>
                    <a:pt x="f13" y="f14"/>
                    <a:pt x="f2" y="f2"/>
                  </a:cubicBezTo>
                  <a:cubicBezTo>
                    <a:pt x="f2" y="f15"/>
                    <a:pt x="f2" y="f15"/>
                    <a:pt x="f2" y="f15"/>
                  </a:cubicBezTo>
                  <a:cubicBezTo>
                    <a:pt x="f13" y="f16"/>
                    <a:pt x="f17" y="f18"/>
                    <a:pt x="f5" y="f19"/>
                  </a:cubicBezTo>
                  <a:cubicBezTo>
                    <a:pt x="f5" y="f20"/>
                    <a:pt x="f21" y="f22"/>
                    <a:pt x="f3" y="f4"/>
                  </a:cubicBezTo>
                  <a:close/>
                </a:path>
              </a:pathLst>
            </a:custGeom>
            <a:solidFill>
              <a:srgbClr val="2E5369">
                <a:alpha val="20000"/>
              </a:srgbClr>
            </a:solidFill>
            <a:ln cap="rnd">
              <a:noFill/>
              <a:prstDash val="solid"/>
            </a:ln>
          </p:spPr>
          <p:txBody>
            <a:bodyPr lIns="0" tIns="0" rIns="0" bIns="0"/>
            <a:lstStyle/>
            <a:p>
              <a:endParaRPr lang="en-US"/>
            </a:p>
          </p:txBody>
        </p:sp>
        <p:sp>
          <p:nvSpPr>
            <p:cNvPr id="7" name="Freeform 12"/>
            <p:cNvSpPr/>
            <p:nvPr/>
          </p:nvSpPr>
          <p:spPr>
            <a:xfrm>
              <a:off x="128601" y="3156527"/>
              <a:ext cx="646718" cy="2322219"/>
            </a:xfrm>
            <a:custGeom>
              <a:avLst/>
              <a:gdLst>
                <a:gd name="f0" fmla="val w"/>
                <a:gd name="f1" fmla="val h"/>
                <a:gd name="f2" fmla="val 0"/>
                <a:gd name="f3" fmla="val 140"/>
                <a:gd name="f4" fmla="val 504"/>
                <a:gd name="f5" fmla="val 86"/>
                <a:gd name="f6" fmla="val 350"/>
                <a:gd name="f7" fmla="val 103"/>
                <a:gd name="f8" fmla="val 402"/>
                <a:gd name="f9" fmla="val 120"/>
                <a:gd name="f10" fmla="val 453"/>
                <a:gd name="f11" fmla="val 139"/>
                <a:gd name="f12" fmla="val 495"/>
                <a:gd name="f13" fmla="val 487"/>
                <a:gd name="f14" fmla="val 478"/>
                <a:gd name="f15" fmla="val 124"/>
                <a:gd name="f16" fmla="val 435"/>
                <a:gd name="f17" fmla="val 109"/>
                <a:gd name="f18" fmla="val 391"/>
                <a:gd name="f19" fmla="val 95"/>
                <a:gd name="f20" fmla="val 347"/>
                <a:gd name="f21" fmla="val 58"/>
                <a:gd name="f22" fmla="val 233"/>
                <a:gd name="f23" fmla="val 27"/>
                <a:gd name="f24" fmla="val 117"/>
                <a:gd name="f25" fmla="val 2"/>
                <a:gd name="f26" fmla="val 20"/>
                <a:gd name="f27" fmla="val 4"/>
                <a:gd name="f28" fmla="val 41"/>
                <a:gd name="f29" fmla="val 6"/>
                <a:gd name="f30" fmla="val 61"/>
                <a:gd name="f31" fmla="val 30"/>
                <a:gd name="f32" fmla="val 158"/>
                <a:gd name="f33" fmla="val 56"/>
                <a:gd name="f34" fmla="val 255"/>
                <a:gd name="f35" fmla="*/ f0 1 140"/>
                <a:gd name="f36" fmla="*/ f1 1 504"/>
                <a:gd name="f37" fmla="val f2"/>
                <a:gd name="f38" fmla="val f3"/>
                <a:gd name="f39" fmla="val f4"/>
                <a:gd name="f40" fmla="+- f39 0 f37"/>
                <a:gd name="f41" fmla="+- f38 0 f37"/>
                <a:gd name="f42" fmla="*/ f41 1 140"/>
                <a:gd name="f43" fmla="*/ f40 1 504"/>
                <a:gd name="f44" fmla="*/ 0 1 f42"/>
                <a:gd name="f45" fmla="*/ f38 1 f42"/>
                <a:gd name="f46" fmla="*/ 0 1 f43"/>
                <a:gd name="f47" fmla="*/ f39 1 f43"/>
                <a:gd name="f48" fmla="*/ f44 f35 1"/>
                <a:gd name="f49" fmla="*/ f45 f35 1"/>
                <a:gd name="f50" fmla="*/ f47 f36 1"/>
                <a:gd name="f51" fmla="*/ f46 f36 1"/>
              </a:gdLst>
              <a:ahLst/>
              <a:cxnLst>
                <a:cxn ang="3cd4">
                  <a:pos x="hc" y="t"/>
                </a:cxn>
                <a:cxn ang="0">
                  <a:pos x="r" y="vc"/>
                </a:cxn>
                <a:cxn ang="cd4">
                  <a:pos x="hc" y="b"/>
                </a:cxn>
                <a:cxn ang="cd2">
                  <a:pos x="l" y="vc"/>
                </a:cxn>
              </a:cxnLst>
              <a:rect l="f48" t="f51" r="f49" b="f50"/>
              <a:pathLst>
                <a:path w="140" h="504">
                  <a:moveTo>
                    <a:pt x="f5" y="f6"/>
                  </a:moveTo>
                  <a:cubicBezTo>
                    <a:pt x="f7" y="f8"/>
                    <a:pt x="f9" y="f10"/>
                    <a:pt x="f11" y="f4"/>
                  </a:cubicBezTo>
                  <a:cubicBezTo>
                    <a:pt x="f11" y="f12"/>
                    <a:pt x="f11" y="f13"/>
                    <a:pt x="f3" y="f14"/>
                  </a:cubicBezTo>
                  <a:cubicBezTo>
                    <a:pt x="f15" y="f16"/>
                    <a:pt x="f17" y="f18"/>
                    <a:pt x="f19" y="f20"/>
                  </a:cubicBezTo>
                  <a:cubicBezTo>
                    <a:pt x="f21" y="f22"/>
                    <a:pt x="f23" y="f24"/>
                    <a:pt x="f2" y="f2"/>
                  </a:cubicBezTo>
                  <a:cubicBezTo>
                    <a:pt x="f25" y="f26"/>
                    <a:pt x="f27" y="f28"/>
                    <a:pt x="f29" y="f30"/>
                  </a:cubicBezTo>
                  <a:cubicBezTo>
                    <a:pt x="f31" y="f32"/>
                    <a:pt x="f33" y="f34"/>
                    <a:pt x="f5" y="f6"/>
                  </a:cubicBezTo>
                  <a:close/>
                </a:path>
              </a:pathLst>
            </a:custGeom>
            <a:solidFill>
              <a:srgbClr val="2E5369">
                <a:alpha val="20000"/>
              </a:srgbClr>
            </a:solidFill>
            <a:ln cap="rnd">
              <a:noFill/>
              <a:prstDash val="solid"/>
            </a:ln>
          </p:spPr>
          <p:txBody>
            <a:bodyPr lIns="0" tIns="0" rIns="0" bIns="0"/>
            <a:lstStyle/>
            <a:p>
              <a:endParaRPr lang="en-US"/>
            </a:p>
          </p:txBody>
        </p:sp>
        <p:sp>
          <p:nvSpPr>
            <p:cNvPr id="8" name="Freeform 13"/>
            <p:cNvSpPr/>
            <p:nvPr/>
          </p:nvSpPr>
          <p:spPr>
            <a:xfrm>
              <a:off x="806994" y="5447062"/>
              <a:ext cx="609438" cy="1420163"/>
            </a:xfrm>
            <a:custGeom>
              <a:avLst/>
              <a:gdLst>
                <a:gd name="f0" fmla="val w"/>
                <a:gd name="f1" fmla="val h"/>
                <a:gd name="f2" fmla="val 0"/>
                <a:gd name="f3" fmla="val 132"/>
                <a:gd name="f4" fmla="val 308"/>
                <a:gd name="f5" fmla="val 8"/>
                <a:gd name="f6" fmla="val 22"/>
                <a:gd name="f7" fmla="val 5"/>
                <a:gd name="f8" fmla="val 15"/>
                <a:gd name="f9" fmla="val 2"/>
                <a:gd name="f10" fmla="val 10"/>
                <a:gd name="f11" fmla="val 19"/>
                <a:gd name="f12" fmla="val 29"/>
                <a:gd name="f13" fmla="val 21"/>
                <a:gd name="f14" fmla="val 85"/>
                <a:gd name="f15" fmla="val 44"/>
                <a:gd name="f16" fmla="val 140"/>
                <a:gd name="f17" fmla="val 68"/>
                <a:gd name="f18" fmla="val 194"/>
                <a:gd name="f19" fmla="val 232"/>
                <a:gd name="f20" fmla="val 104"/>
                <a:gd name="f21" fmla="val 270"/>
                <a:gd name="f22" fmla="val 123"/>
                <a:gd name="f23" fmla="val 113"/>
                <a:gd name="f24" fmla="val 269"/>
                <a:gd name="f25" fmla="val 94"/>
                <a:gd name="f26" fmla="val 230"/>
                <a:gd name="f27" fmla="val 77"/>
                <a:gd name="f28" fmla="val 190"/>
                <a:gd name="f29" fmla="val 52"/>
                <a:gd name="f30" fmla="val 135"/>
                <a:gd name="f31" fmla="val 79"/>
                <a:gd name="f32" fmla="*/ f0 1 132"/>
                <a:gd name="f33" fmla="*/ f1 1 308"/>
                <a:gd name="f34" fmla="val f2"/>
                <a:gd name="f35" fmla="val f3"/>
                <a:gd name="f36" fmla="val f4"/>
                <a:gd name="f37" fmla="+- f36 0 f34"/>
                <a:gd name="f38" fmla="+- f35 0 f34"/>
                <a:gd name="f39" fmla="*/ f38 1 132"/>
                <a:gd name="f40" fmla="*/ f37 1 308"/>
                <a:gd name="f41" fmla="*/ 0 1 f39"/>
                <a:gd name="f42" fmla="*/ f35 1 f39"/>
                <a:gd name="f43" fmla="*/ 0 1 f40"/>
                <a:gd name="f44" fmla="*/ f36 1 f40"/>
                <a:gd name="f45" fmla="*/ f41 f32 1"/>
                <a:gd name="f46" fmla="*/ f42 f32 1"/>
                <a:gd name="f47" fmla="*/ f44 f33 1"/>
                <a:gd name="f48" fmla="*/ f43 f33 1"/>
              </a:gdLst>
              <a:ahLst/>
              <a:cxnLst>
                <a:cxn ang="3cd4">
                  <a:pos x="hc" y="t"/>
                </a:cxn>
                <a:cxn ang="0">
                  <a:pos x="r" y="vc"/>
                </a:cxn>
                <a:cxn ang="cd4">
                  <a:pos x="hc" y="b"/>
                </a:cxn>
                <a:cxn ang="cd2">
                  <a:pos x="l" y="vc"/>
                </a:cxn>
              </a:cxnLst>
              <a:rect l="f45" t="f48" r="f46" b="f47"/>
              <a:pathLst>
                <a:path w="132" h="308">
                  <a:moveTo>
                    <a:pt x="f5" y="f6"/>
                  </a:moveTo>
                  <a:cubicBezTo>
                    <a:pt x="f7" y="f8"/>
                    <a:pt x="f9" y="f5"/>
                    <a:pt x="f2" y="f2"/>
                  </a:cubicBezTo>
                  <a:cubicBezTo>
                    <a:pt x="f2" y="f10"/>
                    <a:pt x="f2" y="f11"/>
                    <a:pt x="f2" y="f12"/>
                  </a:cubicBezTo>
                  <a:cubicBezTo>
                    <a:pt x="f13" y="f14"/>
                    <a:pt x="f15" y="f16"/>
                    <a:pt x="f17" y="f18"/>
                  </a:cubicBezTo>
                  <a:cubicBezTo>
                    <a:pt x="f14" y="f19"/>
                    <a:pt x="f20" y="f21"/>
                    <a:pt x="f22" y="f4"/>
                  </a:cubicBezTo>
                  <a:cubicBezTo>
                    <a:pt x="f3" y="f4"/>
                    <a:pt x="f3" y="f4"/>
                    <a:pt x="f3" y="f4"/>
                  </a:cubicBezTo>
                  <a:cubicBezTo>
                    <a:pt x="f23" y="f24"/>
                    <a:pt x="f25" y="f26"/>
                    <a:pt x="f27" y="f28"/>
                  </a:cubicBezTo>
                  <a:cubicBezTo>
                    <a:pt x="f29" y="f30"/>
                    <a:pt x="f12" y="f31"/>
                    <a:pt x="f5" y="f6"/>
                  </a:cubicBezTo>
                  <a:close/>
                </a:path>
              </a:pathLst>
            </a:custGeom>
            <a:solidFill>
              <a:srgbClr val="2E5369">
                <a:alpha val="20000"/>
              </a:srgbClr>
            </a:solidFill>
            <a:ln cap="rnd">
              <a:noFill/>
              <a:prstDash val="solid"/>
            </a:ln>
          </p:spPr>
          <p:txBody>
            <a:bodyPr lIns="0" tIns="0" rIns="0" bIns="0"/>
            <a:lstStyle/>
            <a:p>
              <a:endParaRPr lang="en-US"/>
            </a:p>
          </p:txBody>
        </p:sp>
        <p:sp>
          <p:nvSpPr>
            <p:cNvPr id="9" name="Freeform 14"/>
            <p:cNvSpPr/>
            <p:nvPr/>
          </p:nvSpPr>
          <p:spPr>
            <a:xfrm>
              <a:off x="959827" y="6503798"/>
              <a:ext cx="171468" cy="363428"/>
            </a:xfrm>
            <a:custGeom>
              <a:avLst/>
              <a:gdLst>
                <a:gd name="f0" fmla="val w"/>
                <a:gd name="f1" fmla="val h"/>
                <a:gd name="f2" fmla="val 0"/>
                <a:gd name="f3" fmla="val 37"/>
                <a:gd name="f4" fmla="val 79"/>
                <a:gd name="f5" fmla="val 28"/>
                <a:gd name="f6" fmla="val 24"/>
                <a:gd name="f7" fmla="val 53"/>
                <a:gd name="f8" fmla="val 12"/>
                <a:gd name="f9" fmla="val 27"/>
                <a:gd name="f10" fmla="val 8"/>
                <a:gd name="f11" fmla="val 17"/>
                <a:gd name="f12" fmla="*/ f0 1 37"/>
                <a:gd name="f13" fmla="*/ f1 1 79"/>
                <a:gd name="f14" fmla="val f2"/>
                <a:gd name="f15" fmla="val f3"/>
                <a:gd name="f16" fmla="val f4"/>
                <a:gd name="f17" fmla="+- f16 0 f14"/>
                <a:gd name="f18" fmla="+- f15 0 f14"/>
                <a:gd name="f19" fmla="*/ f18 1 37"/>
                <a:gd name="f20" fmla="*/ f17 1 79"/>
                <a:gd name="f21" fmla="*/ 0 1 f19"/>
                <a:gd name="f22" fmla="*/ f15 1 f19"/>
                <a:gd name="f23" fmla="*/ 0 1 f20"/>
                <a:gd name="f24" fmla="*/ f16 1 f20"/>
                <a:gd name="f25" fmla="*/ f21 f12 1"/>
                <a:gd name="f26" fmla="*/ f22 f12 1"/>
                <a:gd name="f27" fmla="*/ f24 f13 1"/>
                <a:gd name="f28" fmla="*/ f23 f13 1"/>
              </a:gdLst>
              <a:ahLst/>
              <a:cxnLst>
                <a:cxn ang="3cd4">
                  <a:pos x="hc" y="t"/>
                </a:cxn>
                <a:cxn ang="0">
                  <a:pos x="r" y="vc"/>
                </a:cxn>
                <a:cxn ang="cd4">
                  <a:pos x="hc" y="b"/>
                </a:cxn>
                <a:cxn ang="cd2">
                  <a:pos x="l" y="vc"/>
                </a:cxn>
              </a:cxnLst>
              <a:rect l="f25" t="f28" r="f26" b="f27"/>
              <a:pathLst>
                <a:path w="37" h="79">
                  <a:moveTo>
                    <a:pt x="f5" y="f4"/>
                  </a:moveTo>
                  <a:cubicBezTo>
                    <a:pt x="f3" y="f4"/>
                    <a:pt x="f3" y="f4"/>
                    <a:pt x="f3" y="f4"/>
                  </a:cubicBezTo>
                  <a:cubicBezTo>
                    <a:pt x="f6" y="f7"/>
                    <a:pt x="f8" y="f9"/>
                    <a:pt x="f2" y="f2"/>
                  </a:cubicBezTo>
                  <a:cubicBezTo>
                    <a:pt x="f10" y="f9"/>
                    <a:pt x="f11" y="f7"/>
                    <a:pt x="f5" y="f4"/>
                  </a:cubicBezTo>
                  <a:close/>
                </a:path>
              </a:pathLst>
            </a:custGeom>
            <a:solidFill>
              <a:srgbClr val="2E5369">
                <a:alpha val="20000"/>
              </a:srgbClr>
            </a:solidFill>
            <a:ln cap="rnd">
              <a:noFill/>
              <a:prstDash val="solid"/>
            </a:ln>
          </p:spPr>
          <p:txBody>
            <a:bodyPr lIns="0" tIns="0" rIns="0" bIns="0"/>
            <a:lstStyle/>
            <a:p>
              <a:endParaRPr lang="en-US"/>
            </a:p>
          </p:txBody>
        </p:sp>
        <p:sp>
          <p:nvSpPr>
            <p:cNvPr id="10" name="Freeform 15"/>
            <p:cNvSpPr/>
            <p:nvPr/>
          </p:nvSpPr>
          <p:spPr>
            <a:xfrm>
              <a:off x="100638" y="3201259"/>
              <a:ext cx="821908" cy="3328635"/>
            </a:xfrm>
            <a:custGeom>
              <a:avLst/>
              <a:gdLst>
                <a:gd name="f0" fmla="val w"/>
                <a:gd name="f1" fmla="val h"/>
                <a:gd name="f2" fmla="val 0"/>
                <a:gd name="f3" fmla="val 178"/>
                <a:gd name="f4" fmla="val 722"/>
                <a:gd name="f5" fmla="val 162"/>
                <a:gd name="f6" fmla="val 660"/>
                <a:gd name="f7" fmla="val 145"/>
                <a:gd name="f8" fmla="val 618"/>
                <a:gd name="f9" fmla="val 130"/>
                <a:gd name="f10" fmla="val 576"/>
                <a:gd name="f11" fmla="val 116"/>
                <a:gd name="f12" fmla="val 534"/>
                <a:gd name="f13" fmla="val 84"/>
                <a:gd name="f14" fmla="val 437"/>
                <a:gd name="f15" fmla="val 59"/>
                <a:gd name="f16" fmla="val 337"/>
                <a:gd name="f17" fmla="val 40"/>
                <a:gd name="f18" fmla="val 236"/>
                <a:gd name="f19" fmla="val 29"/>
                <a:gd name="f20" fmla="val 175"/>
                <a:gd name="f21" fmla="val 20"/>
                <a:gd name="f22" fmla="val 113"/>
                <a:gd name="f23" fmla="val 12"/>
                <a:gd name="f24" fmla="val 51"/>
                <a:gd name="f25" fmla="val 8"/>
                <a:gd name="f26" fmla="val 34"/>
                <a:gd name="f27" fmla="val 4"/>
                <a:gd name="f28" fmla="val 17"/>
                <a:gd name="f29" fmla="val 79"/>
                <a:gd name="f30" fmla="val 19"/>
                <a:gd name="f31" fmla="val 159"/>
                <a:gd name="f32" fmla="val 33"/>
                <a:gd name="f33" fmla="val 237"/>
                <a:gd name="f34" fmla="val 339"/>
                <a:gd name="f35" fmla="val 76"/>
                <a:gd name="f36" fmla="val 439"/>
                <a:gd name="f37" fmla="val 107"/>
                <a:gd name="f38" fmla="val 537"/>
                <a:gd name="f39" fmla="val 123"/>
                <a:gd name="f40" fmla="val 586"/>
                <a:gd name="f41" fmla="val 141"/>
                <a:gd name="f42" fmla="val 634"/>
                <a:gd name="f43" fmla="val 160"/>
                <a:gd name="f44" fmla="val 681"/>
                <a:gd name="f45" fmla="val 166"/>
                <a:gd name="f46" fmla="val 695"/>
                <a:gd name="f47" fmla="val 172"/>
                <a:gd name="f48" fmla="val 708"/>
                <a:gd name="f49" fmla="val 176"/>
                <a:gd name="f50" fmla="val 717"/>
                <a:gd name="f51" fmla="val 713"/>
                <a:gd name="f52" fmla="val 174"/>
                <a:gd name="f53" fmla="val 169"/>
                <a:gd name="f54" fmla="val 692"/>
                <a:gd name="f55" fmla="val 165"/>
                <a:gd name="f56" fmla="val 676"/>
                <a:gd name="f57" fmla="*/ f0 1 178"/>
                <a:gd name="f58" fmla="*/ f1 1 722"/>
                <a:gd name="f59" fmla="val f2"/>
                <a:gd name="f60" fmla="val f3"/>
                <a:gd name="f61" fmla="val f4"/>
                <a:gd name="f62" fmla="+- f61 0 f59"/>
                <a:gd name="f63" fmla="+- f60 0 f59"/>
                <a:gd name="f64" fmla="*/ f63 1 178"/>
                <a:gd name="f65" fmla="*/ f62 1 722"/>
                <a:gd name="f66" fmla="*/ 0 1 f64"/>
                <a:gd name="f67" fmla="*/ f60 1 f64"/>
                <a:gd name="f68" fmla="*/ 0 1 f65"/>
                <a:gd name="f69" fmla="*/ f61 1 f65"/>
                <a:gd name="f70" fmla="*/ f66 f57 1"/>
                <a:gd name="f71" fmla="*/ f67 f57 1"/>
                <a:gd name="f72" fmla="*/ f69 f58 1"/>
                <a:gd name="f73" fmla="*/ f68 f58 1"/>
              </a:gdLst>
              <a:ahLst/>
              <a:cxnLst>
                <a:cxn ang="3cd4">
                  <a:pos x="hc" y="t"/>
                </a:cxn>
                <a:cxn ang="0">
                  <a:pos x="r" y="vc"/>
                </a:cxn>
                <a:cxn ang="cd4">
                  <a:pos x="hc" y="b"/>
                </a:cxn>
                <a:cxn ang="cd2">
                  <a:pos x="l" y="vc"/>
                </a:cxn>
              </a:cxnLst>
              <a:rect l="f70" t="f73" r="f71" b="f72"/>
              <a:pathLst>
                <a:path w="178" h="722">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5" y="f29"/>
                    <a:pt x="f30" y="f31"/>
                    <a:pt x="f32" y="f33"/>
                  </a:cubicBezTo>
                  <a:cubicBezTo>
                    <a:pt x="f24" y="f34"/>
                    <a:pt x="f35" y="f36"/>
                    <a:pt x="f37" y="f38"/>
                  </a:cubicBezTo>
                  <a:cubicBezTo>
                    <a:pt x="f39" y="f40"/>
                    <a:pt x="f41" y="f42"/>
                    <a:pt x="f43" y="f44"/>
                  </a:cubicBezTo>
                  <a:cubicBezTo>
                    <a:pt x="f45" y="f46"/>
                    <a:pt x="f47" y="f48"/>
                    <a:pt x="f3" y="f4"/>
                  </a:cubicBezTo>
                  <a:cubicBezTo>
                    <a:pt x="f49" y="f50"/>
                    <a:pt x="f20" y="f51"/>
                    <a:pt x="f52" y="f48"/>
                  </a:cubicBezTo>
                  <a:cubicBezTo>
                    <a:pt x="f53" y="f54"/>
                    <a:pt x="f55" y="f56"/>
                    <a:pt x="f5" y="f6"/>
                  </a:cubicBezTo>
                  <a:close/>
                </a:path>
              </a:pathLst>
            </a:custGeom>
            <a:solidFill>
              <a:srgbClr val="2E5369">
                <a:alpha val="20000"/>
              </a:srgbClr>
            </a:solidFill>
            <a:ln cap="rnd">
              <a:noFill/>
              <a:prstDash val="solid"/>
            </a:ln>
          </p:spPr>
          <p:txBody>
            <a:bodyPr lIns="0" tIns="0" rIns="0" bIns="0"/>
            <a:lstStyle/>
            <a:p>
              <a:endParaRPr lang="en-US"/>
            </a:p>
          </p:txBody>
        </p:sp>
        <p:sp>
          <p:nvSpPr>
            <p:cNvPr id="11" name="Freeform 16"/>
            <p:cNvSpPr/>
            <p:nvPr/>
          </p:nvSpPr>
          <p:spPr>
            <a:xfrm>
              <a:off x="22366" y="228600"/>
              <a:ext cx="106234" cy="2927927"/>
            </a:xfrm>
            <a:custGeom>
              <a:avLst/>
              <a:gdLst>
                <a:gd name="f0" fmla="val w"/>
                <a:gd name="f1" fmla="val h"/>
                <a:gd name="f2" fmla="val 0"/>
                <a:gd name="f3" fmla="val 23"/>
                <a:gd name="f4" fmla="val 635"/>
                <a:gd name="f5" fmla="val 11"/>
                <a:gd name="f6" fmla="val 577"/>
                <a:gd name="f7" fmla="val 12"/>
                <a:gd name="f8" fmla="val 581"/>
                <a:gd name="f9" fmla="val 585"/>
                <a:gd name="f10" fmla="val 589"/>
                <a:gd name="f11" fmla="val 15"/>
                <a:gd name="f12" fmla="val 603"/>
                <a:gd name="f13" fmla="val 19"/>
                <a:gd name="f14" fmla="val 617"/>
                <a:gd name="f15" fmla="val 22"/>
                <a:gd name="f16" fmla="val 632"/>
                <a:gd name="f17" fmla="val 633"/>
                <a:gd name="f18" fmla="val 634"/>
                <a:gd name="f19" fmla="val 21"/>
                <a:gd name="f20" fmla="val 615"/>
                <a:gd name="f21" fmla="val 596"/>
                <a:gd name="f22" fmla="val 17"/>
                <a:gd name="f23" fmla="val 576"/>
                <a:gd name="f24" fmla="val 9"/>
                <a:gd name="f25" fmla="val 474"/>
                <a:gd name="f26" fmla="val 5"/>
                <a:gd name="f27" fmla="val 372"/>
                <a:gd name="f28" fmla="val 269"/>
                <a:gd name="f29" fmla="val 6"/>
                <a:gd name="f30" fmla="val 179"/>
                <a:gd name="f31" fmla="val 90"/>
                <a:gd name="f32" fmla="val 89"/>
                <a:gd name="f33" fmla="val 2"/>
                <a:gd name="f34" fmla="val 1"/>
                <a:gd name="f35" fmla="val 3"/>
                <a:gd name="f36" fmla="*/ f0 1 23"/>
                <a:gd name="f37" fmla="*/ f1 1 635"/>
                <a:gd name="f38" fmla="val f2"/>
                <a:gd name="f39" fmla="val f3"/>
                <a:gd name="f40" fmla="val f4"/>
                <a:gd name="f41" fmla="+- f40 0 f38"/>
                <a:gd name="f42" fmla="+- f39 0 f38"/>
                <a:gd name="f43" fmla="*/ f42 1 23"/>
                <a:gd name="f44" fmla="*/ f41 1 635"/>
                <a:gd name="f45" fmla="*/ 0 1 f43"/>
                <a:gd name="f46" fmla="*/ f39 1 f43"/>
                <a:gd name="f47" fmla="*/ 0 1 f44"/>
                <a:gd name="f48" fmla="*/ f40 1 f44"/>
                <a:gd name="f49" fmla="*/ f45 f36 1"/>
                <a:gd name="f50" fmla="*/ f46 f36 1"/>
                <a:gd name="f51" fmla="*/ f48 f37 1"/>
                <a:gd name="f52" fmla="*/ f47 f37 1"/>
              </a:gdLst>
              <a:ahLst/>
              <a:cxnLst>
                <a:cxn ang="3cd4">
                  <a:pos x="hc" y="t"/>
                </a:cxn>
                <a:cxn ang="0">
                  <a:pos x="r" y="vc"/>
                </a:cxn>
                <a:cxn ang="cd4">
                  <a:pos x="hc" y="b"/>
                </a:cxn>
                <a:cxn ang="cd2">
                  <a:pos x="l" y="vc"/>
                </a:cxn>
              </a:cxnLst>
              <a:rect l="f49" t="f52" r="f50" b="f51"/>
              <a:pathLst>
                <a:path w="23" h="635">
                  <a:moveTo>
                    <a:pt x="f5" y="f6"/>
                  </a:moveTo>
                  <a:cubicBezTo>
                    <a:pt x="f7" y="f8"/>
                    <a:pt x="f7" y="f9"/>
                    <a:pt x="f7" y="f10"/>
                  </a:cubicBezTo>
                  <a:cubicBezTo>
                    <a:pt x="f11" y="f12"/>
                    <a:pt x="f13" y="f14"/>
                    <a:pt x="f15" y="f16"/>
                  </a:cubicBezTo>
                  <a:cubicBezTo>
                    <a:pt x="f15" y="f17"/>
                    <a:pt x="f15" y="f18"/>
                    <a:pt x="f3" y="f4"/>
                  </a:cubicBezTo>
                  <a:cubicBezTo>
                    <a:pt x="f19" y="f20"/>
                    <a:pt x="f13" y="f21"/>
                    <a:pt x="f22" y="f23"/>
                  </a:cubicBezTo>
                  <a:cubicBezTo>
                    <a:pt x="f24" y="f25"/>
                    <a:pt x="f26" y="f27"/>
                    <a:pt x="f26" y="f28"/>
                  </a:cubicBezTo>
                  <a:cubicBezTo>
                    <a:pt x="f29" y="f30"/>
                    <a:pt x="f24" y="f31"/>
                    <a:pt x="f11" y="f2"/>
                  </a:cubicBezTo>
                  <a:cubicBezTo>
                    <a:pt x="f7" y="f2"/>
                    <a:pt x="f7" y="f2"/>
                    <a:pt x="f7" y="f2"/>
                  </a:cubicBezTo>
                  <a:cubicBezTo>
                    <a:pt x="f26" y="f32"/>
                    <a:pt x="f33" y="f30"/>
                    <a:pt x="f34" y="f28"/>
                  </a:cubicBezTo>
                  <a:cubicBezTo>
                    <a:pt x="f2" y="f27"/>
                    <a:pt x="f35" y="f25"/>
                    <a:pt x="f5" y="f6"/>
                  </a:cubicBezTo>
                  <a:close/>
                </a:path>
              </a:pathLst>
            </a:custGeom>
            <a:solidFill>
              <a:srgbClr val="2E5369">
                <a:alpha val="20000"/>
              </a:srgbClr>
            </a:solidFill>
            <a:ln cap="rnd">
              <a:noFill/>
              <a:prstDash val="solid"/>
            </a:ln>
          </p:spPr>
          <p:txBody>
            <a:bodyPr lIns="0" tIns="0" rIns="0" bIns="0"/>
            <a:lstStyle/>
            <a:p>
              <a:endParaRPr lang="en-US"/>
            </a:p>
          </p:txBody>
        </p:sp>
        <p:sp>
          <p:nvSpPr>
            <p:cNvPr id="12" name="Freeform 17"/>
            <p:cNvSpPr/>
            <p:nvPr/>
          </p:nvSpPr>
          <p:spPr>
            <a:xfrm>
              <a:off x="78281" y="2944066"/>
              <a:ext cx="78272" cy="493894"/>
            </a:xfrm>
            <a:custGeom>
              <a:avLst/>
              <a:gdLst>
                <a:gd name="f0" fmla="val w"/>
                <a:gd name="f1" fmla="val h"/>
                <a:gd name="f2" fmla="val 0"/>
                <a:gd name="f3" fmla="val 17"/>
                <a:gd name="f4" fmla="val 107"/>
                <a:gd name="f5" fmla="val 2"/>
                <a:gd name="f6" fmla="val 19"/>
                <a:gd name="f7" fmla="val 3"/>
                <a:gd name="f8" fmla="val 37"/>
                <a:gd name="f9" fmla="val 5"/>
                <a:gd name="f10" fmla="val 56"/>
                <a:gd name="f11" fmla="val 9"/>
                <a:gd name="f12" fmla="val 73"/>
                <a:gd name="f13" fmla="val 13"/>
                <a:gd name="f14" fmla="val 90"/>
                <a:gd name="f15" fmla="val 15"/>
                <a:gd name="f16" fmla="val 87"/>
                <a:gd name="f17" fmla="val 66"/>
                <a:gd name="f18" fmla="val 11"/>
                <a:gd name="f19" fmla="val 46"/>
                <a:gd name="f20" fmla="val 10"/>
                <a:gd name="f21" fmla="val 45"/>
                <a:gd name="f22" fmla="val 44"/>
                <a:gd name="f23" fmla="val 43"/>
                <a:gd name="f24" fmla="val 7"/>
                <a:gd name="f25" fmla="val 28"/>
                <a:gd name="f26" fmla="val 14"/>
                <a:gd name="f27" fmla="*/ f0 1 17"/>
                <a:gd name="f28" fmla="*/ f1 1 107"/>
                <a:gd name="f29" fmla="val f2"/>
                <a:gd name="f30" fmla="val f3"/>
                <a:gd name="f31" fmla="val f4"/>
                <a:gd name="f32" fmla="+- f31 0 f29"/>
                <a:gd name="f33" fmla="+- f30 0 f29"/>
                <a:gd name="f34" fmla="*/ f33 1 17"/>
                <a:gd name="f35" fmla="*/ f32 1 107"/>
                <a:gd name="f36" fmla="*/ 0 1 f34"/>
                <a:gd name="f37" fmla="*/ f30 1 f34"/>
                <a:gd name="f38" fmla="*/ 0 1 f35"/>
                <a:gd name="f39" fmla="*/ f31 1 f35"/>
                <a:gd name="f40" fmla="*/ f36 f27 1"/>
                <a:gd name="f41" fmla="*/ f37 f27 1"/>
                <a:gd name="f42" fmla="*/ f39 f28 1"/>
                <a:gd name="f43" fmla="*/ f38 f28 1"/>
              </a:gdLst>
              <a:ahLst/>
              <a:cxnLst>
                <a:cxn ang="3cd4">
                  <a:pos x="hc" y="t"/>
                </a:cxn>
                <a:cxn ang="0">
                  <a:pos x="r" y="vc"/>
                </a:cxn>
                <a:cxn ang="cd4">
                  <a:pos x="hc" y="b"/>
                </a:cxn>
                <a:cxn ang="cd2">
                  <a:pos x="l" y="vc"/>
                </a:cxn>
              </a:cxnLst>
              <a:rect l="f40" t="f43" r="f41" b="f42"/>
              <a:pathLst>
                <a:path w="17" h="107">
                  <a:moveTo>
                    <a:pt x="f2" y="f2"/>
                  </a:moveTo>
                  <a:cubicBezTo>
                    <a:pt x="f5" y="f6"/>
                    <a:pt x="f7" y="f8"/>
                    <a:pt x="f9" y="f10"/>
                  </a:cubicBezTo>
                  <a:cubicBezTo>
                    <a:pt x="f11" y="f12"/>
                    <a:pt x="f13" y="f14"/>
                    <a:pt x="f3" y="f4"/>
                  </a:cubicBezTo>
                  <a:cubicBezTo>
                    <a:pt x="f15" y="f16"/>
                    <a:pt x="f13" y="f17"/>
                    <a:pt x="f18" y="f19"/>
                  </a:cubicBezTo>
                  <a:cubicBezTo>
                    <a:pt x="f20" y="f21"/>
                    <a:pt x="f20" y="f22"/>
                    <a:pt x="f20" y="f23"/>
                  </a:cubicBezTo>
                  <a:cubicBezTo>
                    <a:pt x="f24" y="f25"/>
                    <a:pt x="f7" y="f26"/>
                    <a:pt x="f2" y="f2"/>
                  </a:cubicBezTo>
                  <a:close/>
                </a:path>
              </a:pathLst>
            </a:custGeom>
            <a:solidFill>
              <a:srgbClr val="2E5369">
                <a:alpha val="20000"/>
              </a:srgbClr>
            </a:solidFill>
            <a:ln cap="rnd">
              <a:noFill/>
              <a:prstDash val="solid"/>
            </a:ln>
          </p:spPr>
          <p:txBody>
            <a:bodyPr lIns="0" tIns="0" rIns="0" bIns="0"/>
            <a:lstStyle/>
            <a:p>
              <a:endParaRPr lang="en-US"/>
            </a:p>
          </p:txBody>
        </p:sp>
        <p:sp>
          <p:nvSpPr>
            <p:cNvPr id="13" name="Freeform 18"/>
            <p:cNvSpPr/>
            <p:nvPr/>
          </p:nvSpPr>
          <p:spPr>
            <a:xfrm>
              <a:off x="769723" y="5478746"/>
              <a:ext cx="190103" cy="1025051"/>
            </a:xfrm>
            <a:custGeom>
              <a:avLst/>
              <a:gdLst>
                <a:gd name="f0" fmla="val w"/>
                <a:gd name="f1" fmla="val h"/>
                <a:gd name="f2" fmla="val 0"/>
                <a:gd name="f3" fmla="val 41"/>
                <a:gd name="f4" fmla="val 222"/>
                <a:gd name="f5" fmla="val 31"/>
                <a:gd name="f6" fmla="val 2"/>
                <a:gd name="f7" fmla="val 62"/>
                <a:gd name="f8" fmla="val 5"/>
                <a:gd name="f9" fmla="val 93"/>
                <a:gd name="f10" fmla="val 8"/>
                <a:gd name="f11" fmla="val 117"/>
                <a:gd name="f12" fmla="val 12"/>
                <a:gd name="f13" fmla="val 142"/>
                <a:gd name="f14" fmla="val 17"/>
                <a:gd name="f15" fmla="val 166"/>
                <a:gd name="f16" fmla="val 19"/>
                <a:gd name="f17" fmla="val 172"/>
                <a:gd name="f18" fmla="val 22"/>
                <a:gd name="f19" fmla="val 178"/>
                <a:gd name="f20" fmla="val 24"/>
                <a:gd name="f21" fmla="val 184"/>
                <a:gd name="f22" fmla="val 30"/>
                <a:gd name="f23" fmla="val 197"/>
                <a:gd name="f24" fmla="val 35"/>
                <a:gd name="f25" fmla="val 209"/>
                <a:gd name="f26" fmla="val 40"/>
                <a:gd name="f27" fmla="val 219"/>
                <a:gd name="f28" fmla="val 39"/>
                <a:gd name="f29" fmla="val 215"/>
                <a:gd name="f30" fmla="val 38"/>
                <a:gd name="f31" fmla="val 212"/>
                <a:gd name="f32" fmla="val 26"/>
                <a:gd name="f33" fmla="val 18"/>
                <a:gd name="f34" fmla="val 132"/>
                <a:gd name="f35" fmla="val 13"/>
                <a:gd name="f36" fmla="val 92"/>
                <a:gd name="f37" fmla="val 11"/>
                <a:gd name="f38" fmla="val 68"/>
                <a:gd name="f39" fmla="val 9"/>
                <a:gd name="f40" fmla="val 45"/>
                <a:gd name="f41" fmla="val 21"/>
                <a:gd name="f42" fmla="val 7"/>
                <a:gd name="f43" fmla="val 20"/>
                <a:gd name="f44" fmla="val 6"/>
                <a:gd name="f45" fmla="*/ f0 1 41"/>
                <a:gd name="f46" fmla="*/ f1 1 222"/>
                <a:gd name="f47" fmla="val f2"/>
                <a:gd name="f48" fmla="val f3"/>
                <a:gd name="f49" fmla="val f4"/>
                <a:gd name="f50" fmla="+- f49 0 f47"/>
                <a:gd name="f51" fmla="+- f48 0 f47"/>
                <a:gd name="f52" fmla="*/ f51 1 41"/>
                <a:gd name="f53" fmla="*/ f50 1 222"/>
                <a:gd name="f54" fmla="*/ 0 1 f52"/>
                <a:gd name="f55" fmla="*/ f48 1 f52"/>
                <a:gd name="f56" fmla="*/ 0 1 f53"/>
                <a:gd name="f57" fmla="*/ f49 1 f53"/>
                <a:gd name="f58" fmla="*/ f54 f45 1"/>
                <a:gd name="f59" fmla="*/ f55 f45 1"/>
                <a:gd name="f60" fmla="*/ f57 f46 1"/>
                <a:gd name="f61" fmla="*/ f56 f46 1"/>
              </a:gdLst>
              <a:ahLst/>
              <a:cxnLst>
                <a:cxn ang="3cd4">
                  <a:pos x="hc" y="t"/>
                </a:cxn>
                <a:cxn ang="0">
                  <a:pos x="r" y="vc"/>
                </a:cxn>
                <a:cxn ang="cd4">
                  <a:pos x="hc" y="b"/>
                </a:cxn>
                <a:cxn ang="cd2">
                  <a:pos x="l" y="vc"/>
                </a:cxn>
              </a:cxnLst>
              <a:rect l="f58" t="f61" r="f59" b="f60"/>
              <a:pathLst>
                <a:path w="41" h="222">
                  <a:moveTo>
                    <a:pt x="f2" y="f2"/>
                  </a:moveTo>
                  <a:cubicBezTo>
                    <a:pt x="f2" y="f5"/>
                    <a:pt x="f6" y="f7"/>
                    <a:pt x="f8" y="f9"/>
                  </a:cubicBezTo>
                  <a:cubicBezTo>
                    <a:pt x="f10" y="f11"/>
                    <a:pt x="f12" y="f13"/>
                    <a:pt x="f14" y="f15"/>
                  </a:cubicBezTo>
                  <a:cubicBezTo>
                    <a:pt x="f16" y="f17"/>
                    <a:pt x="f18" y="f19"/>
                    <a:pt x="f20" y="f21"/>
                  </a:cubicBezTo>
                  <a:cubicBezTo>
                    <a:pt x="f22" y="f23"/>
                    <a:pt x="f24" y="f25"/>
                    <a:pt x="f3" y="f4"/>
                  </a:cubicBezTo>
                  <a:cubicBezTo>
                    <a:pt x="f26" y="f27"/>
                    <a:pt x="f28" y="f29"/>
                    <a:pt x="f30" y="f31"/>
                  </a:cubicBezTo>
                  <a:cubicBezTo>
                    <a:pt x="f32" y="f17"/>
                    <a:pt x="f33" y="f34"/>
                    <a:pt x="f35" y="f36"/>
                  </a:cubicBezTo>
                  <a:cubicBezTo>
                    <a:pt x="f37" y="f38"/>
                    <a:pt x="f39" y="f40"/>
                    <a:pt x="f10" y="f18"/>
                  </a:cubicBezTo>
                  <a:cubicBezTo>
                    <a:pt x="f10" y="f41"/>
                    <a:pt x="f42" y="f43"/>
                    <a:pt x="f42" y="f33"/>
                  </a:cubicBezTo>
                  <a:cubicBezTo>
                    <a:pt x="f8" y="f12"/>
                    <a:pt x="f6" y="f44"/>
                    <a:pt x="f2" y="f2"/>
                  </a:cubicBezTo>
                  <a:close/>
                </a:path>
              </a:pathLst>
            </a:custGeom>
            <a:solidFill>
              <a:srgbClr val="2E5369">
                <a:alpha val="20000"/>
              </a:srgbClr>
            </a:solidFill>
            <a:ln cap="rnd">
              <a:noFill/>
              <a:prstDash val="solid"/>
            </a:ln>
          </p:spPr>
          <p:txBody>
            <a:bodyPr lIns="0" tIns="0" rIns="0" bIns="0"/>
            <a:lstStyle/>
            <a:p>
              <a:endParaRPr lang="en-US"/>
            </a:p>
          </p:txBody>
        </p:sp>
        <p:sp>
          <p:nvSpPr>
            <p:cNvPr id="14" name="Freeform 19"/>
            <p:cNvSpPr/>
            <p:nvPr/>
          </p:nvSpPr>
          <p:spPr>
            <a:xfrm>
              <a:off x="775310" y="1399022"/>
              <a:ext cx="2076200" cy="4048030"/>
            </a:xfrm>
            <a:custGeom>
              <a:avLst/>
              <a:gdLst>
                <a:gd name="f0" fmla="val w"/>
                <a:gd name="f1" fmla="val h"/>
                <a:gd name="f2" fmla="val 0"/>
                <a:gd name="f3" fmla="val 450"/>
                <a:gd name="f4" fmla="val 878"/>
                <a:gd name="f5" fmla="val 7"/>
                <a:gd name="f6" fmla="val 854"/>
                <a:gd name="f7" fmla="val 10"/>
                <a:gd name="f8" fmla="val 772"/>
                <a:gd name="f9" fmla="val 26"/>
                <a:gd name="f10" fmla="val 691"/>
                <a:gd name="f11" fmla="val 50"/>
                <a:gd name="f12" fmla="val 613"/>
                <a:gd name="f13" fmla="val 75"/>
                <a:gd name="f14" fmla="val 535"/>
                <a:gd name="f15" fmla="val 109"/>
                <a:gd name="f16" fmla="val 460"/>
                <a:gd name="f17" fmla="val 149"/>
                <a:gd name="f18" fmla="val 388"/>
                <a:gd name="f19" fmla="val 189"/>
                <a:gd name="f20" fmla="val 316"/>
                <a:gd name="f21" fmla="val 235"/>
                <a:gd name="f22" fmla="val 248"/>
                <a:gd name="f23" fmla="val 285"/>
                <a:gd name="f24" fmla="val 183"/>
                <a:gd name="f25" fmla="val 310"/>
                <a:gd name="f26" fmla="val 151"/>
                <a:gd name="f27" fmla="val 337"/>
                <a:gd name="f28" fmla="val 119"/>
                <a:gd name="f29" fmla="val 364"/>
                <a:gd name="f30" fmla="val 89"/>
                <a:gd name="f31" fmla="val 378"/>
                <a:gd name="f32" fmla="val 74"/>
                <a:gd name="f33" fmla="val 392"/>
                <a:gd name="f34" fmla="val 58"/>
                <a:gd name="f35" fmla="val 406"/>
                <a:gd name="f36" fmla="val 44"/>
                <a:gd name="f37" fmla="val 421"/>
                <a:gd name="f38" fmla="val 29"/>
                <a:gd name="f39" fmla="val 435"/>
                <a:gd name="f40" fmla="val 15"/>
                <a:gd name="f41" fmla="val 1"/>
                <a:gd name="f42" fmla="val 434"/>
                <a:gd name="f43" fmla="val 14"/>
                <a:gd name="f44" fmla="val 420"/>
                <a:gd name="f45" fmla="val 28"/>
                <a:gd name="f46" fmla="val 405"/>
                <a:gd name="f47" fmla="val 43"/>
                <a:gd name="f48" fmla="val 391"/>
                <a:gd name="f49" fmla="val 57"/>
                <a:gd name="f50" fmla="val 377"/>
                <a:gd name="f51" fmla="val 72"/>
                <a:gd name="f52" fmla="val 363"/>
                <a:gd name="f53" fmla="val 88"/>
                <a:gd name="f54" fmla="val 335"/>
                <a:gd name="f55" fmla="val 118"/>
                <a:gd name="f56" fmla="val 308"/>
                <a:gd name="f57" fmla="val 283"/>
                <a:gd name="f58" fmla="val 181"/>
                <a:gd name="f59" fmla="val 232"/>
                <a:gd name="f60" fmla="val 246"/>
                <a:gd name="f61" fmla="val 185"/>
                <a:gd name="f62" fmla="val 314"/>
                <a:gd name="f63" fmla="val 145"/>
                <a:gd name="f64" fmla="val 386"/>
                <a:gd name="f65" fmla="val 104"/>
                <a:gd name="f66" fmla="val 457"/>
                <a:gd name="f67" fmla="val 70"/>
                <a:gd name="f68" fmla="val 533"/>
                <a:gd name="f69" fmla="val 45"/>
                <a:gd name="f70" fmla="val 611"/>
                <a:gd name="f71" fmla="val 19"/>
                <a:gd name="f72" fmla="val 690"/>
                <a:gd name="f73" fmla="val 3"/>
                <a:gd name="f74" fmla="val 771"/>
                <a:gd name="f75" fmla="val 856"/>
                <a:gd name="f76" fmla="val 857"/>
                <a:gd name="f77" fmla="val 859"/>
                <a:gd name="f78" fmla="val 2"/>
                <a:gd name="f79" fmla="val 865"/>
                <a:gd name="f80" fmla="val 4"/>
                <a:gd name="f81" fmla="val 872"/>
                <a:gd name="f82" fmla="val 870"/>
                <a:gd name="f83" fmla="val 862"/>
                <a:gd name="f84" fmla="*/ f0 1 450"/>
                <a:gd name="f85" fmla="*/ f1 1 878"/>
                <a:gd name="f86" fmla="val f2"/>
                <a:gd name="f87" fmla="val f3"/>
                <a:gd name="f88" fmla="val f4"/>
                <a:gd name="f89" fmla="+- f88 0 f86"/>
                <a:gd name="f90" fmla="+- f87 0 f86"/>
                <a:gd name="f91" fmla="*/ f90 1 450"/>
                <a:gd name="f92" fmla="*/ f89 1 878"/>
                <a:gd name="f93" fmla="*/ 0 1 f91"/>
                <a:gd name="f94" fmla="*/ f87 1 f91"/>
                <a:gd name="f95" fmla="*/ 0 1 f92"/>
                <a:gd name="f96" fmla="*/ f88 1 f92"/>
                <a:gd name="f97" fmla="*/ f93 f84 1"/>
                <a:gd name="f98" fmla="*/ f94 f84 1"/>
                <a:gd name="f99" fmla="*/ f96 f85 1"/>
                <a:gd name="f100" fmla="*/ f95 f85 1"/>
              </a:gdLst>
              <a:ahLst/>
              <a:cxnLst>
                <a:cxn ang="3cd4">
                  <a:pos x="hc" y="t"/>
                </a:cxn>
                <a:cxn ang="0">
                  <a:pos x="r" y="vc"/>
                </a:cxn>
                <a:cxn ang="cd4">
                  <a:pos x="hc" y="b"/>
                </a:cxn>
                <a:cxn ang="cd2">
                  <a:pos x="l" y="vc"/>
                </a:cxn>
              </a:cxnLst>
              <a:rect l="f97" t="f100" r="f98" b="f99"/>
              <a:pathLst>
                <a:path w="450" h="87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38"/>
                    <a:pt x="f39" y="f40"/>
                    <a:pt x="f3" y="f41"/>
                  </a:cubicBezTo>
                  <a:cubicBezTo>
                    <a:pt x="f3" y="f2"/>
                    <a:pt x="f3" y="f2"/>
                    <a:pt x="f3" y="f2"/>
                  </a:cubicBezTo>
                  <a:cubicBezTo>
                    <a:pt x="f42" y="f43"/>
                    <a:pt x="f44" y="f45"/>
                    <a:pt x="f46" y="f47"/>
                  </a:cubicBezTo>
                  <a:cubicBezTo>
                    <a:pt x="f48" y="f49"/>
                    <a:pt x="f50" y="f51"/>
                    <a:pt x="f52" y="f53"/>
                  </a:cubicBezTo>
                  <a:cubicBezTo>
                    <a:pt x="f54" y="f55"/>
                    <a:pt x="f56" y="f17"/>
                    <a:pt x="f57" y="f58"/>
                  </a:cubicBezTo>
                  <a:cubicBezTo>
                    <a:pt x="f59" y="f60"/>
                    <a:pt x="f61" y="f62"/>
                    <a:pt x="f63" y="f64"/>
                  </a:cubicBezTo>
                  <a:cubicBezTo>
                    <a:pt x="f65" y="f66"/>
                    <a:pt x="f67" y="f68"/>
                    <a:pt x="f69" y="f70"/>
                  </a:cubicBezTo>
                  <a:cubicBezTo>
                    <a:pt x="f71" y="f72"/>
                    <a:pt x="f73" y="f74"/>
                    <a:pt x="f2" y="f6"/>
                  </a:cubicBezTo>
                  <a:cubicBezTo>
                    <a:pt x="f2" y="f75"/>
                    <a:pt x="f2" y="f76"/>
                    <a:pt x="f2" y="f77"/>
                  </a:cubicBezTo>
                  <a:cubicBezTo>
                    <a:pt x="f78" y="f79"/>
                    <a:pt x="f80" y="f81"/>
                    <a:pt x="f5" y="f4"/>
                  </a:cubicBezTo>
                  <a:cubicBezTo>
                    <a:pt x="f5" y="f82"/>
                    <a:pt x="f5" y="f83"/>
                    <a:pt x="f5" y="f6"/>
                  </a:cubicBezTo>
                  <a:close/>
                </a:path>
              </a:pathLst>
            </a:custGeom>
            <a:solidFill>
              <a:srgbClr val="2E5369">
                <a:alpha val="20000"/>
              </a:srgbClr>
            </a:solidFill>
            <a:ln cap="rnd">
              <a:noFill/>
              <a:prstDash val="solid"/>
            </a:ln>
          </p:spPr>
          <p:txBody>
            <a:bodyPr lIns="0" tIns="0" rIns="0" bIns="0"/>
            <a:lstStyle/>
            <a:p>
              <a:endParaRPr lang="en-US"/>
            </a:p>
          </p:txBody>
        </p:sp>
        <p:sp>
          <p:nvSpPr>
            <p:cNvPr id="15" name="Freeform 20"/>
            <p:cNvSpPr/>
            <p:nvPr/>
          </p:nvSpPr>
          <p:spPr>
            <a:xfrm>
              <a:off x="922547" y="6529894"/>
              <a:ext cx="162150" cy="337340"/>
            </a:xfrm>
            <a:custGeom>
              <a:avLst/>
              <a:gdLst>
                <a:gd name="f0" fmla="val w"/>
                <a:gd name="f1" fmla="val h"/>
                <a:gd name="f2" fmla="val 0"/>
                <a:gd name="f3" fmla="val 35"/>
                <a:gd name="f4" fmla="val 73"/>
                <a:gd name="f5" fmla="val 7"/>
                <a:gd name="f6" fmla="val 24"/>
                <a:gd name="f7" fmla="val 16"/>
                <a:gd name="f8" fmla="val 49"/>
                <a:gd name="f9" fmla="val 26"/>
                <a:gd name="f10" fmla="val 23"/>
                <a:gd name="f11" fmla="val 11"/>
                <a:gd name="f12" fmla="*/ f0 1 35"/>
                <a:gd name="f13" fmla="*/ f1 1 73"/>
                <a:gd name="f14" fmla="val f2"/>
                <a:gd name="f15" fmla="val f3"/>
                <a:gd name="f16" fmla="val f4"/>
                <a:gd name="f17" fmla="+- f16 0 f14"/>
                <a:gd name="f18" fmla="+- f15 0 f14"/>
                <a:gd name="f19" fmla="*/ f18 1 35"/>
                <a:gd name="f20" fmla="*/ f17 1 73"/>
                <a:gd name="f21" fmla="*/ 0 1 f19"/>
                <a:gd name="f22" fmla="*/ f15 1 f19"/>
                <a:gd name="f23" fmla="*/ 0 1 f20"/>
                <a:gd name="f24" fmla="*/ f16 1 f20"/>
                <a:gd name="f25" fmla="*/ f21 f12 1"/>
                <a:gd name="f26" fmla="*/ f22 f12 1"/>
                <a:gd name="f27" fmla="*/ f24 f13 1"/>
                <a:gd name="f28" fmla="*/ f23 f13 1"/>
              </a:gdLst>
              <a:ahLst/>
              <a:cxnLst>
                <a:cxn ang="3cd4">
                  <a:pos x="hc" y="t"/>
                </a:cxn>
                <a:cxn ang="0">
                  <a:pos x="r" y="vc"/>
                </a:cxn>
                <a:cxn ang="cd4">
                  <a:pos x="hc" y="b"/>
                </a:cxn>
                <a:cxn ang="cd2">
                  <a:pos x="l" y="vc"/>
                </a:cxn>
              </a:cxnLst>
              <a:rect l="f25" t="f28" r="f26" b="f27"/>
              <a:pathLst>
                <a:path w="35" h="73">
                  <a:moveTo>
                    <a:pt x="f2" y="f2"/>
                  </a:moveTo>
                  <a:cubicBezTo>
                    <a:pt x="f5" y="f6"/>
                    <a:pt x="f7" y="f8"/>
                    <a:pt x="f9" y="f4"/>
                  </a:cubicBezTo>
                  <a:cubicBezTo>
                    <a:pt x="f3" y="f4"/>
                    <a:pt x="f3" y="f4"/>
                    <a:pt x="f3" y="f4"/>
                  </a:cubicBezTo>
                  <a:cubicBezTo>
                    <a:pt x="f10" y="f8"/>
                    <a:pt x="f11" y="f6"/>
                    <a:pt x="f2" y="f2"/>
                  </a:cubicBezTo>
                  <a:close/>
                </a:path>
              </a:pathLst>
            </a:custGeom>
            <a:solidFill>
              <a:srgbClr val="2E5369">
                <a:alpha val="20000"/>
              </a:srgbClr>
            </a:solidFill>
            <a:ln cap="rnd">
              <a:noFill/>
              <a:prstDash val="solid"/>
            </a:ln>
          </p:spPr>
          <p:txBody>
            <a:bodyPr lIns="0" tIns="0" rIns="0" bIns="0"/>
            <a:lstStyle/>
            <a:p>
              <a:endParaRPr lang="en-US"/>
            </a:p>
          </p:txBody>
        </p:sp>
        <p:sp>
          <p:nvSpPr>
            <p:cNvPr id="16" name="Freeform 21"/>
            <p:cNvSpPr/>
            <p:nvPr/>
          </p:nvSpPr>
          <p:spPr>
            <a:xfrm>
              <a:off x="769723" y="5359462"/>
              <a:ext cx="37270" cy="221787"/>
            </a:xfrm>
            <a:custGeom>
              <a:avLst/>
              <a:gdLst>
                <a:gd name="f0" fmla="val w"/>
                <a:gd name="f1" fmla="val h"/>
                <a:gd name="f2" fmla="val 0"/>
                <a:gd name="f3" fmla="val 8"/>
                <a:gd name="f4" fmla="val 48"/>
                <a:gd name="f5" fmla="val 7"/>
                <a:gd name="f6" fmla="val 44"/>
                <a:gd name="f7" fmla="val 46"/>
                <a:gd name="f8" fmla="val 47"/>
                <a:gd name="f9" fmla="val 38"/>
                <a:gd name="f10" fmla="val 29"/>
                <a:gd name="f11" fmla="val 19"/>
                <a:gd name="f12" fmla="val 5"/>
                <a:gd name="f13" fmla="val 13"/>
                <a:gd name="f14" fmla="val 3"/>
                <a:gd name="f15" fmla="val 6"/>
                <a:gd name="f16" fmla="val 1"/>
                <a:gd name="f17" fmla="val 9"/>
                <a:gd name="f18" fmla="val 17"/>
                <a:gd name="f19" fmla="val 26"/>
                <a:gd name="f20" fmla="val 2"/>
                <a:gd name="f21" fmla="val 32"/>
                <a:gd name="f22" fmla="*/ f0 1 8"/>
                <a:gd name="f23" fmla="*/ f1 1 48"/>
                <a:gd name="f24" fmla="val f2"/>
                <a:gd name="f25" fmla="val f3"/>
                <a:gd name="f26" fmla="val f4"/>
                <a:gd name="f27" fmla="+- f26 0 f24"/>
                <a:gd name="f28" fmla="+- f25 0 f24"/>
                <a:gd name="f29" fmla="*/ f28 1 8"/>
                <a:gd name="f30" fmla="*/ f27 1 48"/>
                <a:gd name="f31" fmla="*/ 0 1 f29"/>
                <a:gd name="f32" fmla="*/ f25 1 f29"/>
                <a:gd name="f33" fmla="*/ 0 1 f30"/>
                <a:gd name="f34" fmla="*/ f26 1 f30"/>
                <a:gd name="f35" fmla="*/ f31 f22 1"/>
                <a:gd name="f36" fmla="*/ f32 f22 1"/>
                <a:gd name="f37" fmla="*/ f34 f23 1"/>
                <a:gd name="f38" fmla="*/ f33 f23 1"/>
              </a:gdLst>
              <a:ahLst/>
              <a:cxnLst>
                <a:cxn ang="3cd4">
                  <a:pos x="hc" y="t"/>
                </a:cxn>
                <a:cxn ang="0">
                  <a:pos x="r" y="vc"/>
                </a:cxn>
                <a:cxn ang="cd4">
                  <a:pos x="hc" y="b"/>
                </a:cxn>
                <a:cxn ang="cd2">
                  <a:pos x="l" y="vc"/>
                </a:cxn>
              </a:cxnLst>
              <a:rect l="f35" t="f38" r="f36" b="f37"/>
              <a:pathLst>
                <a:path w="8" h="48">
                  <a:moveTo>
                    <a:pt x="f5" y="f6"/>
                  </a:moveTo>
                  <a:cubicBezTo>
                    <a:pt x="f5" y="f7"/>
                    <a:pt x="f3" y="f8"/>
                    <a:pt x="f3" y="f4"/>
                  </a:cubicBezTo>
                  <a:cubicBezTo>
                    <a:pt x="f3" y="f9"/>
                    <a:pt x="f3" y="f10"/>
                    <a:pt x="f3" y="f11"/>
                  </a:cubicBezTo>
                  <a:cubicBezTo>
                    <a:pt x="f12" y="f13"/>
                    <a:pt x="f14" y="f15"/>
                    <a:pt x="f16" y="f2"/>
                  </a:cubicBezTo>
                  <a:cubicBezTo>
                    <a:pt x="f2" y="f17"/>
                    <a:pt x="f2" y="f18"/>
                    <a:pt x="f2" y="f19"/>
                  </a:cubicBezTo>
                  <a:cubicBezTo>
                    <a:pt x="f20" y="f21"/>
                    <a:pt x="f12" y="f9"/>
                    <a:pt x="f5" y="f6"/>
                  </a:cubicBezTo>
                  <a:close/>
                </a:path>
              </a:pathLst>
            </a:custGeom>
            <a:solidFill>
              <a:srgbClr val="2E5369">
                <a:alpha val="20000"/>
              </a:srgbClr>
            </a:solidFill>
            <a:ln cap="rnd">
              <a:noFill/>
              <a:prstDash val="solid"/>
            </a:ln>
          </p:spPr>
          <p:txBody>
            <a:bodyPr lIns="0" tIns="0" rIns="0" bIns="0"/>
            <a:lstStyle/>
            <a:p>
              <a:endParaRPr lang="en-US"/>
            </a:p>
          </p:txBody>
        </p:sp>
        <p:sp>
          <p:nvSpPr>
            <p:cNvPr id="17" name="Freeform 22"/>
            <p:cNvSpPr/>
            <p:nvPr/>
          </p:nvSpPr>
          <p:spPr>
            <a:xfrm>
              <a:off x="849861" y="6244739"/>
              <a:ext cx="238557" cy="622486"/>
            </a:xfrm>
            <a:custGeom>
              <a:avLst/>
              <a:gdLst>
                <a:gd name="f0" fmla="val w"/>
                <a:gd name="f1" fmla="val h"/>
                <a:gd name="f2" fmla="val 0"/>
                <a:gd name="f3" fmla="val 52"/>
                <a:gd name="f4" fmla="val 135"/>
                <a:gd name="f5" fmla="val 7"/>
                <a:gd name="f6" fmla="val 18"/>
                <a:gd name="f7" fmla="val 5"/>
                <a:gd name="f8" fmla="val 12"/>
                <a:gd name="f9" fmla="val 2"/>
                <a:gd name="f10" fmla="val 6"/>
                <a:gd name="f11" fmla="val 3"/>
                <a:gd name="f12" fmla="val 16"/>
                <a:gd name="f13" fmla="val 32"/>
                <a:gd name="f14" fmla="val 48"/>
                <a:gd name="f15" fmla="val 13"/>
                <a:gd name="f16" fmla="val 53"/>
                <a:gd name="f17" fmla="val 14"/>
                <a:gd name="f18" fmla="val 57"/>
                <a:gd name="f19" fmla="val 62"/>
                <a:gd name="f20" fmla="val 27"/>
                <a:gd name="f21" fmla="val 86"/>
                <a:gd name="f22" fmla="val 39"/>
                <a:gd name="f23" fmla="val 111"/>
                <a:gd name="f24" fmla="val 51"/>
                <a:gd name="f25" fmla="val 41"/>
                <a:gd name="f26" fmla="val 109"/>
                <a:gd name="f27" fmla="val 83"/>
                <a:gd name="f28" fmla="val 24"/>
                <a:gd name="f29" fmla="val 56"/>
                <a:gd name="f30" fmla="val 43"/>
                <a:gd name="f31" fmla="val 31"/>
                <a:gd name="f32" fmla="*/ f0 1 52"/>
                <a:gd name="f33" fmla="*/ f1 1 135"/>
                <a:gd name="f34" fmla="val f2"/>
                <a:gd name="f35" fmla="val f3"/>
                <a:gd name="f36" fmla="val f4"/>
                <a:gd name="f37" fmla="+- f36 0 f34"/>
                <a:gd name="f38" fmla="+- f35 0 f34"/>
                <a:gd name="f39" fmla="*/ f38 1 52"/>
                <a:gd name="f40" fmla="*/ f37 1 135"/>
                <a:gd name="f41" fmla="*/ 0 1 f39"/>
                <a:gd name="f42" fmla="*/ f35 1 f39"/>
                <a:gd name="f43" fmla="*/ 0 1 f40"/>
                <a:gd name="f44" fmla="*/ f36 1 f40"/>
                <a:gd name="f45" fmla="*/ f41 f32 1"/>
                <a:gd name="f46" fmla="*/ f42 f32 1"/>
                <a:gd name="f47" fmla="*/ f44 f33 1"/>
                <a:gd name="f48" fmla="*/ f43 f33 1"/>
              </a:gdLst>
              <a:ahLst/>
              <a:cxnLst>
                <a:cxn ang="3cd4">
                  <a:pos x="hc" y="t"/>
                </a:cxn>
                <a:cxn ang="0">
                  <a:pos x="r" y="vc"/>
                </a:cxn>
                <a:cxn ang="cd4">
                  <a:pos x="hc" y="b"/>
                </a:cxn>
                <a:cxn ang="cd2">
                  <a:pos x="l" y="vc"/>
                </a:cxn>
              </a:cxnLst>
              <a:rect l="f45" t="f48" r="f46" b="f47"/>
              <a:pathLst>
                <a:path w="52" h="135">
                  <a:moveTo>
                    <a:pt x="f5" y="f6"/>
                  </a:moveTo>
                  <a:cubicBezTo>
                    <a:pt x="f7" y="f8"/>
                    <a:pt x="f9" y="f10"/>
                    <a:pt x="f2" y="f2"/>
                  </a:cubicBezTo>
                  <a:cubicBezTo>
                    <a:pt x="f11" y="f12"/>
                    <a:pt x="f5" y="f13"/>
                    <a:pt x="f8" y="f14"/>
                  </a:cubicBezTo>
                  <a:cubicBezTo>
                    <a:pt x="f15" y="f16"/>
                    <a:pt x="f17" y="f18"/>
                    <a:pt x="f12" y="f19"/>
                  </a:cubicBezTo>
                  <a:cubicBezTo>
                    <a:pt x="f20" y="f21"/>
                    <a:pt x="f22" y="f23"/>
                    <a:pt x="f24" y="f4"/>
                  </a:cubicBezTo>
                  <a:cubicBezTo>
                    <a:pt x="f3" y="f4"/>
                    <a:pt x="f3" y="f4"/>
                    <a:pt x="f3" y="f4"/>
                  </a:cubicBezTo>
                  <a:cubicBezTo>
                    <a:pt x="f25" y="f26"/>
                    <a:pt x="f13" y="f27"/>
                    <a:pt x="f28" y="f29"/>
                  </a:cubicBezTo>
                  <a:cubicBezTo>
                    <a:pt x="f6" y="f30"/>
                    <a:pt x="f15" y="f31"/>
                    <a:pt x="f5" y="f6"/>
                  </a:cubicBezTo>
                  <a:close/>
                </a:path>
              </a:pathLst>
            </a:custGeom>
            <a:solidFill>
              <a:srgbClr val="2E5369">
                <a:alpha val="20000"/>
              </a:srgbClr>
            </a:solidFill>
            <a:ln cap="rnd">
              <a:noFill/>
              <a:prstDash val="solid"/>
            </a:ln>
          </p:spPr>
          <p:txBody>
            <a:bodyPr lIns="0" tIns="0" rIns="0" bIns="0"/>
            <a:lstStyle/>
            <a:p>
              <a:endParaRPr lang="en-US"/>
            </a:p>
          </p:txBody>
        </p:sp>
      </p:grpSp>
      <p:grpSp>
        <p:nvGrpSpPr>
          <p:cNvPr id="18" name="Group 9"/>
          <p:cNvGrpSpPr/>
          <p:nvPr/>
        </p:nvGrpSpPr>
        <p:grpSpPr>
          <a:xfrm>
            <a:off x="27221" y="155"/>
            <a:ext cx="2356674" cy="6853098"/>
            <a:chOff x="27221" y="155"/>
            <a:chExt cx="2356674" cy="6853098"/>
          </a:xfrm>
        </p:grpSpPr>
        <p:sp>
          <p:nvSpPr>
            <p:cNvPr id="19" name="Freeform 27"/>
            <p:cNvSpPr/>
            <p:nvPr/>
          </p:nvSpPr>
          <p:spPr>
            <a:xfrm>
              <a:off x="27221" y="155"/>
              <a:ext cx="494324" cy="4401043"/>
            </a:xfrm>
            <a:custGeom>
              <a:avLst/>
              <a:gdLst>
                <a:gd name="f0" fmla="val w"/>
                <a:gd name="f1" fmla="val h"/>
                <a:gd name="f2" fmla="val 0"/>
                <a:gd name="f3" fmla="val 103"/>
                <a:gd name="f4" fmla="val 920"/>
                <a:gd name="f5" fmla="val 7"/>
                <a:gd name="f6" fmla="val 210"/>
                <a:gd name="f7" fmla="val 11"/>
                <a:gd name="f8" fmla="val 288"/>
                <a:gd name="f9" fmla="val 17"/>
                <a:gd name="f10" fmla="val 367"/>
                <a:gd name="f11" fmla="val 26"/>
                <a:gd name="f12" fmla="val 445"/>
                <a:gd name="f13" fmla="val 34"/>
                <a:gd name="f14" fmla="val 523"/>
                <a:gd name="f15" fmla="val 44"/>
                <a:gd name="f16" fmla="val 601"/>
                <a:gd name="f17" fmla="val 57"/>
                <a:gd name="f18" fmla="val 679"/>
                <a:gd name="f19" fmla="val 69"/>
                <a:gd name="f20" fmla="val 757"/>
                <a:gd name="f21" fmla="val 84"/>
                <a:gd name="f22" fmla="val 834"/>
                <a:gd name="f23" fmla="val 101"/>
                <a:gd name="f24" fmla="val 911"/>
                <a:gd name="f25" fmla="val 102"/>
                <a:gd name="f26" fmla="val 914"/>
                <a:gd name="f27" fmla="val 917"/>
                <a:gd name="f28" fmla="val 905"/>
                <a:gd name="f29" fmla="val 100"/>
                <a:gd name="f30" fmla="val 889"/>
                <a:gd name="f31" fmla="val 99"/>
                <a:gd name="f32" fmla="val 874"/>
                <a:gd name="f33" fmla="val 871"/>
                <a:gd name="f34" fmla="val 868"/>
                <a:gd name="f35" fmla="val 866"/>
                <a:gd name="f36" fmla="val 85"/>
                <a:gd name="f37" fmla="val 803"/>
                <a:gd name="f38" fmla="val 73"/>
                <a:gd name="f39" fmla="val 741"/>
                <a:gd name="f40" fmla="val 63"/>
                <a:gd name="f41" fmla="val 678"/>
                <a:gd name="f42" fmla="val 50"/>
                <a:gd name="f43" fmla="val 600"/>
                <a:gd name="f44" fmla="val 39"/>
                <a:gd name="f45" fmla="val 30"/>
                <a:gd name="f46" fmla="val 444"/>
                <a:gd name="f47" fmla="val 21"/>
                <a:gd name="f48" fmla="val 366"/>
                <a:gd name="f49" fmla="val 14"/>
                <a:gd name="f50" fmla="val 9"/>
                <a:gd name="f51" fmla="val 209"/>
                <a:gd name="f52" fmla="val 170"/>
                <a:gd name="f53" fmla="val 5"/>
                <a:gd name="f54" fmla="val 131"/>
                <a:gd name="f55" fmla="val 3"/>
                <a:gd name="f56" fmla="val 92"/>
                <a:gd name="f57" fmla="val 2"/>
                <a:gd name="f58" fmla="val 61"/>
                <a:gd name="f59" fmla="val 1"/>
                <a:gd name="f60" fmla="val 31"/>
                <a:gd name="f61" fmla="val 4"/>
                <a:gd name="f62" fmla="*/ f0 1 103"/>
                <a:gd name="f63" fmla="*/ f1 1 920"/>
                <a:gd name="f64" fmla="val f2"/>
                <a:gd name="f65" fmla="val f3"/>
                <a:gd name="f66" fmla="val f4"/>
                <a:gd name="f67" fmla="+- f66 0 f64"/>
                <a:gd name="f68" fmla="+- f65 0 f64"/>
                <a:gd name="f69" fmla="*/ f68 1 103"/>
                <a:gd name="f70" fmla="*/ f67 1 920"/>
                <a:gd name="f71" fmla="*/ 0 1 f69"/>
                <a:gd name="f72" fmla="*/ f65 1 f69"/>
                <a:gd name="f73" fmla="*/ 0 1 f70"/>
                <a:gd name="f74" fmla="*/ f66 1 f70"/>
                <a:gd name="f75" fmla="*/ f71 f62 1"/>
                <a:gd name="f76" fmla="*/ f72 f62 1"/>
                <a:gd name="f77" fmla="*/ f74 f63 1"/>
                <a:gd name="f78" fmla="*/ f73 f63 1"/>
              </a:gdLst>
              <a:ahLst/>
              <a:cxnLst>
                <a:cxn ang="3cd4">
                  <a:pos x="hc" y="t"/>
                </a:cxn>
                <a:cxn ang="0">
                  <a:pos x="r" y="vc"/>
                </a:cxn>
                <a:cxn ang="cd4">
                  <a:pos x="hc" y="b"/>
                </a:cxn>
                <a:cxn ang="cd2">
                  <a:pos x="l" y="vc"/>
                </a:cxn>
              </a:cxnLst>
              <a:rect l="f75" t="f78" r="f76" b="f77"/>
              <a:pathLst>
                <a:path w="103" h="920">
                  <a:moveTo>
                    <a:pt x="f5" y="f6"/>
                  </a:moveTo>
                  <a:cubicBezTo>
                    <a:pt x="f7" y="f8"/>
                    <a:pt x="f9" y="f10"/>
                    <a:pt x="f11" y="f12"/>
                  </a:cubicBezTo>
                  <a:cubicBezTo>
                    <a:pt x="f13" y="f14"/>
                    <a:pt x="f15" y="f16"/>
                    <a:pt x="f17" y="f18"/>
                  </a:cubicBezTo>
                  <a:cubicBezTo>
                    <a:pt x="f19" y="f20"/>
                    <a:pt x="f21" y="f22"/>
                    <a:pt x="f23" y="f24"/>
                  </a:cubicBezTo>
                  <a:cubicBezTo>
                    <a:pt x="f25" y="f26"/>
                    <a:pt x="f3" y="f27"/>
                    <a:pt x="f3" y="f4"/>
                  </a:cubicBezTo>
                  <a:cubicBezTo>
                    <a:pt x="f25" y="f28"/>
                    <a:pt x="f29" y="f30"/>
                    <a:pt x="f31" y="f32"/>
                  </a:cubicBezTo>
                  <a:cubicBezTo>
                    <a:pt x="f31" y="f33"/>
                    <a:pt x="f31" y="f34"/>
                    <a:pt x="f31" y="f35"/>
                  </a:cubicBezTo>
                  <a:cubicBezTo>
                    <a:pt x="f36" y="f37"/>
                    <a:pt x="f38" y="f39"/>
                    <a:pt x="f40" y="f41"/>
                  </a:cubicBezTo>
                  <a:cubicBezTo>
                    <a:pt x="f42" y="f43"/>
                    <a:pt x="f44" y="f14"/>
                    <a:pt x="f45" y="f46"/>
                  </a:cubicBezTo>
                  <a:cubicBezTo>
                    <a:pt x="f47" y="f48"/>
                    <a:pt x="f49" y="f8"/>
                    <a:pt x="f50" y="f51"/>
                  </a:cubicBezTo>
                  <a:cubicBezTo>
                    <a:pt x="f5" y="f52"/>
                    <a:pt x="f53" y="f54"/>
                    <a:pt x="f55" y="f56"/>
                  </a:cubicBezTo>
                  <a:cubicBezTo>
                    <a:pt x="f57" y="f58"/>
                    <a:pt x="f59" y="f60"/>
                    <a:pt x="f59" y="f2"/>
                  </a:cubicBezTo>
                  <a:cubicBezTo>
                    <a:pt x="f2" y="f2"/>
                    <a:pt x="f2" y="f2"/>
                    <a:pt x="f2" y="f2"/>
                  </a:cubicBezTo>
                  <a:cubicBezTo>
                    <a:pt x="f2" y="f60"/>
                    <a:pt x="f59" y="f58"/>
                    <a:pt x="f59" y="f56"/>
                  </a:cubicBezTo>
                  <a:cubicBezTo>
                    <a:pt x="f55" y="f54"/>
                    <a:pt x="f61" y="f52"/>
                    <a:pt x="f5" y="f6"/>
                  </a:cubicBezTo>
                  <a:close/>
                </a:path>
              </a:pathLst>
            </a:custGeom>
            <a:solidFill>
              <a:srgbClr val="2E5369"/>
            </a:solidFill>
            <a:ln cap="rnd">
              <a:noFill/>
              <a:prstDash val="solid"/>
            </a:ln>
          </p:spPr>
          <p:txBody>
            <a:bodyPr lIns="0" tIns="0" rIns="0" bIns="0"/>
            <a:lstStyle/>
            <a:p>
              <a:endParaRPr lang="en-US"/>
            </a:p>
          </p:txBody>
        </p:sp>
        <p:sp>
          <p:nvSpPr>
            <p:cNvPr id="20" name="Freeform 28"/>
            <p:cNvSpPr/>
            <p:nvPr/>
          </p:nvSpPr>
          <p:spPr>
            <a:xfrm>
              <a:off x="550285" y="4316470"/>
              <a:ext cx="423440" cy="1580695"/>
            </a:xfrm>
            <a:custGeom>
              <a:avLst/>
              <a:gdLst>
                <a:gd name="f0" fmla="val w"/>
                <a:gd name="f1" fmla="val h"/>
                <a:gd name="f2" fmla="val 0"/>
                <a:gd name="f3" fmla="val 88"/>
                <a:gd name="f4" fmla="val 330"/>
                <a:gd name="f5" fmla="val 53"/>
                <a:gd name="f6" fmla="val 229"/>
                <a:gd name="f7" fmla="val 64"/>
                <a:gd name="f8" fmla="val 263"/>
                <a:gd name="f9" fmla="val 75"/>
                <a:gd name="f10" fmla="val 297"/>
                <a:gd name="f11" fmla="val 323"/>
                <a:gd name="f12" fmla="val 315"/>
                <a:gd name="f13" fmla="val 308"/>
                <a:gd name="f14" fmla="val 307"/>
                <a:gd name="f15" fmla="val 305"/>
                <a:gd name="f16" fmla="val 304"/>
                <a:gd name="f17" fmla="val 79"/>
                <a:gd name="f18" fmla="val 278"/>
                <a:gd name="f19" fmla="val 70"/>
                <a:gd name="f20" fmla="val 252"/>
                <a:gd name="f21" fmla="val 62"/>
                <a:gd name="f22" fmla="val 226"/>
                <a:gd name="f23" fmla="val 38"/>
                <a:gd name="f24" fmla="val 152"/>
                <a:gd name="f25" fmla="val 17"/>
                <a:gd name="f26" fmla="val 76"/>
                <a:gd name="f27" fmla="val 2"/>
                <a:gd name="f28" fmla="val 21"/>
                <a:gd name="f29" fmla="val 4"/>
                <a:gd name="f30" fmla="val 42"/>
                <a:gd name="f31" fmla="val 7"/>
                <a:gd name="f32" fmla="val 63"/>
                <a:gd name="f33" fmla="val 119"/>
                <a:gd name="f34" fmla="val 36"/>
                <a:gd name="f35" fmla="val 174"/>
                <a:gd name="f36" fmla="*/ f0 1 88"/>
                <a:gd name="f37" fmla="*/ f1 1 330"/>
                <a:gd name="f38" fmla="val f2"/>
                <a:gd name="f39" fmla="val f3"/>
                <a:gd name="f40" fmla="val f4"/>
                <a:gd name="f41" fmla="+- f40 0 f38"/>
                <a:gd name="f42" fmla="+- f39 0 f38"/>
                <a:gd name="f43" fmla="*/ f42 1 88"/>
                <a:gd name="f44" fmla="*/ f41 1 330"/>
                <a:gd name="f45" fmla="*/ 0 1 f43"/>
                <a:gd name="f46" fmla="*/ f39 1 f43"/>
                <a:gd name="f47" fmla="*/ 0 1 f44"/>
                <a:gd name="f48" fmla="*/ f40 1 f44"/>
                <a:gd name="f49" fmla="*/ f45 f36 1"/>
                <a:gd name="f50" fmla="*/ f46 f36 1"/>
                <a:gd name="f51" fmla="*/ f48 f37 1"/>
                <a:gd name="f52" fmla="*/ f47 f37 1"/>
              </a:gdLst>
              <a:ahLst/>
              <a:cxnLst>
                <a:cxn ang="3cd4">
                  <a:pos x="hc" y="t"/>
                </a:cxn>
                <a:cxn ang="0">
                  <a:pos x="r" y="vc"/>
                </a:cxn>
                <a:cxn ang="cd4">
                  <a:pos x="hc" y="b"/>
                </a:cxn>
                <a:cxn ang="cd2">
                  <a:pos x="l" y="vc"/>
                </a:cxn>
              </a:cxnLst>
              <a:rect l="f49" t="f52" r="f50" b="f51"/>
              <a:pathLst>
                <a:path w="88" h="330">
                  <a:moveTo>
                    <a:pt x="f5" y="f6"/>
                  </a:moveTo>
                  <a:cubicBezTo>
                    <a:pt x="f7" y="f8"/>
                    <a:pt x="f9" y="f10"/>
                    <a:pt x="f3" y="f4"/>
                  </a:cubicBezTo>
                  <a:cubicBezTo>
                    <a:pt x="f3" y="f11"/>
                    <a:pt x="f3" y="f12"/>
                    <a:pt x="f3" y="f13"/>
                  </a:cubicBezTo>
                  <a:cubicBezTo>
                    <a:pt x="f3" y="f14"/>
                    <a:pt x="f3" y="f15"/>
                    <a:pt x="f3" y="f16"/>
                  </a:cubicBezTo>
                  <a:cubicBezTo>
                    <a:pt x="f17" y="f18"/>
                    <a:pt x="f19" y="f20"/>
                    <a:pt x="f21" y="f22"/>
                  </a:cubicBezTo>
                  <a:cubicBezTo>
                    <a:pt x="f23" y="f24"/>
                    <a:pt x="f25" y="f26"/>
                    <a:pt x="f2" y="f2"/>
                  </a:cubicBezTo>
                  <a:cubicBezTo>
                    <a:pt x="f27" y="f28"/>
                    <a:pt x="f29" y="f30"/>
                    <a:pt x="f31" y="f32"/>
                  </a:cubicBezTo>
                  <a:cubicBezTo>
                    <a:pt x="f28" y="f33"/>
                    <a:pt x="f34" y="f35"/>
                    <a:pt x="f5" y="f6"/>
                  </a:cubicBezTo>
                  <a:close/>
                </a:path>
              </a:pathLst>
            </a:custGeom>
            <a:solidFill>
              <a:srgbClr val="2E5369"/>
            </a:solidFill>
            <a:ln cap="rnd">
              <a:noFill/>
              <a:prstDash val="solid"/>
            </a:ln>
          </p:spPr>
          <p:txBody>
            <a:bodyPr lIns="0" tIns="0" rIns="0" bIns="0"/>
            <a:lstStyle/>
            <a:p>
              <a:endParaRPr lang="en-US"/>
            </a:p>
          </p:txBody>
        </p:sp>
        <p:sp>
          <p:nvSpPr>
            <p:cNvPr id="21" name="Freeform 29"/>
            <p:cNvSpPr/>
            <p:nvPr/>
          </p:nvSpPr>
          <p:spPr>
            <a:xfrm>
              <a:off x="1006297" y="5862684"/>
              <a:ext cx="431103" cy="990569"/>
            </a:xfrm>
            <a:custGeom>
              <a:avLst/>
              <a:gdLst>
                <a:gd name="f0" fmla="val 180"/>
                <a:gd name="f1" fmla="val w"/>
                <a:gd name="f2" fmla="val h"/>
                <a:gd name="f3" fmla="val 0"/>
                <a:gd name="f4" fmla="val 90"/>
                <a:gd name="f5" fmla="val 207"/>
                <a:gd name="f6" fmla="val 6"/>
                <a:gd name="f7" fmla="val 15"/>
                <a:gd name="f8" fmla="val 4"/>
                <a:gd name="f9" fmla="val 10"/>
                <a:gd name="f10" fmla="val 2"/>
                <a:gd name="f11" fmla="val 5"/>
                <a:gd name="f12" fmla="val 9"/>
                <a:gd name="f13" fmla="val 19"/>
                <a:gd name="f14" fmla="val 1"/>
                <a:gd name="f15" fmla="val 29"/>
                <a:gd name="f16" fmla="val 14"/>
                <a:gd name="f17" fmla="val 62"/>
                <a:gd name="f18" fmla="val 27"/>
                <a:gd name="f19" fmla="val 95"/>
                <a:gd name="f20" fmla="val 42"/>
                <a:gd name="f21" fmla="val 127"/>
                <a:gd name="f22" fmla="val 54"/>
                <a:gd name="f23" fmla="val 154"/>
                <a:gd name="f24" fmla="val 67"/>
                <a:gd name="f25" fmla="val 181"/>
                <a:gd name="f26" fmla="val 80"/>
                <a:gd name="f27" fmla="val 76"/>
                <a:gd name="f28" fmla="val 63"/>
                <a:gd name="f29" fmla="val 152"/>
                <a:gd name="f30" fmla="val 50"/>
                <a:gd name="f31" fmla="val 123"/>
                <a:gd name="f32" fmla="val 34"/>
                <a:gd name="f33" fmla="val 88"/>
                <a:gd name="f34" fmla="val 20"/>
                <a:gd name="f35" fmla="val 51"/>
                <a:gd name="f36" fmla="*/ f1 1 90"/>
                <a:gd name="f37" fmla="*/ f2 1 207"/>
                <a:gd name="f38" fmla="val f3"/>
                <a:gd name="f39" fmla="val f4"/>
                <a:gd name="f40" fmla="val f5"/>
                <a:gd name="f41" fmla="+- f40 0 f38"/>
                <a:gd name="f42" fmla="+- f39 0 f38"/>
                <a:gd name="f43" fmla="*/ f42 1 90"/>
                <a:gd name="f44" fmla="*/ f41 1 207"/>
                <a:gd name="f45" fmla="*/ 0 1 f43"/>
                <a:gd name="f46" fmla="*/ f39 1 f43"/>
                <a:gd name="f47" fmla="*/ 0 1 f44"/>
                <a:gd name="f48" fmla="*/ f40 1 f44"/>
                <a:gd name="f49" fmla="*/ f45 f36 1"/>
                <a:gd name="f50" fmla="*/ f46 f36 1"/>
                <a:gd name="f51" fmla="*/ f48 f37 1"/>
                <a:gd name="f52" fmla="*/ f47 f37 1"/>
              </a:gdLst>
              <a:ahLst/>
              <a:cxnLst>
                <a:cxn ang="3cd4">
                  <a:pos x="hc" y="t"/>
                </a:cxn>
                <a:cxn ang="0">
                  <a:pos x="r" y="vc"/>
                </a:cxn>
                <a:cxn ang="cd4">
                  <a:pos x="hc" y="b"/>
                </a:cxn>
                <a:cxn ang="cd2">
                  <a:pos x="l" y="vc"/>
                </a:cxn>
              </a:cxnLst>
              <a:rect l="f49" t="f52" r="f50" b="f51"/>
              <a:pathLst>
                <a:path w="90" h="207">
                  <a:moveTo>
                    <a:pt x="f6" y="f7"/>
                  </a:moveTo>
                  <a:cubicBezTo>
                    <a:pt x="f8" y="f9"/>
                    <a:pt x="f10" y="f11"/>
                    <a:pt x="f3" y="f3"/>
                  </a:cubicBezTo>
                  <a:cubicBezTo>
                    <a:pt x="f3" y="f12"/>
                    <a:pt x="f3" y="f13"/>
                    <a:pt x="f14" y="f15"/>
                  </a:cubicBezTo>
                  <a:cubicBezTo>
                    <a:pt x="f16" y="f17"/>
                    <a:pt x="f18" y="f19"/>
                    <a:pt x="f20" y="f21"/>
                  </a:cubicBezTo>
                  <a:cubicBezTo>
                    <a:pt x="f22" y="f23"/>
                    <a:pt x="f24" y="f25"/>
                    <a:pt x="f26" y="f5"/>
                  </a:cubicBezTo>
                  <a:cubicBezTo>
                    <a:pt x="f4" y="f5"/>
                    <a:pt x="f4" y="f5"/>
                    <a:pt x="f4" y="f5"/>
                  </a:cubicBezTo>
                  <a:cubicBezTo>
                    <a:pt x="f27" y="f0"/>
                    <a:pt x="f28" y="f29"/>
                    <a:pt x="f30" y="f31"/>
                  </a:cubicBezTo>
                  <a:cubicBezTo>
                    <a:pt x="f32" y="f33"/>
                    <a:pt x="f34" y="f35"/>
                    <a:pt x="f6" y="f7"/>
                  </a:cubicBezTo>
                  <a:close/>
                </a:path>
              </a:pathLst>
            </a:custGeom>
            <a:solidFill>
              <a:srgbClr val="2E5369"/>
            </a:solidFill>
            <a:ln cap="rnd">
              <a:noFill/>
              <a:prstDash val="solid"/>
            </a:ln>
          </p:spPr>
          <p:txBody>
            <a:bodyPr lIns="0" tIns="0" rIns="0" bIns="0"/>
            <a:lstStyle/>
            <a:p>
              <a:endParaRPr lang="en-US"/>
            </a:p>
          </p:txBody>
        </p:sp>
        <p:sp>
          <p:nvSpPr>
            <p:cNvPr id="22" name="Freeform 30"/>
            <p:cNvSpPr/>
            <p:nvPr/>
          </p:nvSpPr>
          <p:spPr>
            <a:xfrm>
              <a:off x="521546" y="4364376"/>
              <a:ext cx="551803" cy="2235964"/>
            </a:xfrm>
            <a:custGeom>
              <a:avLst/>
              <a:gdLst>
                <a:gd name="f0" fmla="val w"/>
                <a:gd name="f1" fmla="val h"/>
                <a:gd name="f2" fmla="val 0"/>
                <a:gd name="f3" fmla="val 115"/>
                <a:gd name="f4" fmla="val 467"/>
                <a:gd name="f5" fmla="val 101"/>
                <a:gd name="f6" fmla="val 409"/>
                <a:gd name="f7" fmla="val 93"/>
                <a:gd name="f8" fmla="val 388"/>
                <a:gd name="f9" fmla="val 85"/>
                <a:gd name="f10" fmla="val 366"/>
                <a:gd name="f11" fmla="val 78"/>
                <a:gd name="f12" fmla="val 344"/>
                <a:gd name="f13" fmla="val 57"/>
                <a:gd name="f14" fmla="val 281"/>
                <a:gd name="f15" fmla="val 41"/>
                <a:gd name="f16" fmla="val 216"/>
                <a:gd name="f17" fmla="val 29"/>
                <a:gd name="f18" fmla="val 151"/>
                <a:gd name="f19" fmla="val 22"/>
                <a:gd name="f20" fmla="val 119"/>
                <a:gd name="f21" fmla="val 17"/>
                <a:gd name="f22" fmla="val 86"/>
                <a:gd name="f23" fmla="val 13"/>
                <a:gd name="f24" fmla="val 53"/>
                <a:gd name="f25" fmla="val 9"/>
                <a:gd name="f26" fmla="val 35"/>
                <a:gd name="f27" fmla="val 4"/>
                <a:gd name="f28" fmla="val 18"/>
                <a:gd name="f29" fmla="val 5"/>
                <a:gd name="f30" fmla="val 51"/>
                <a:gd name="f31" fmla="val 12"/>
                <a:gd name="f32" fmla="val 102"/>
                <a:gd name="f33" fmla="val 21"/>
                <a:gd name="f34" fmla="val 152"/>
                <a:gd name="f35" fmla="val 33"/>
                <a:gd name="f36" fmla="val 218"/>
                <a:gd name="f37" fmla="val 49"/>
                <a:gd name="f38" fmla="val 283"/>
                <a:gd name="f39" fmla="val 69"/>
                <a:gd name="f40" fmla="val 347"/>
                <a:gd name="f41" fmla="val 79"/>
                <a:gd name="f42" fmla="val 378"/>
                <a:gd name="f43" fmla="val 90"/>
                <a:gd name="f44" fmla="val 410"/>
                <a:gd name="f45" fmla="val 103"/>
                <a:gd name="f46" fmla="val 441"/>
                <a:gd name="f47" fmla="val 107"/>
                <a:gd name="f48" fmla="val 449"/>
                <a:gd name="f49" fmla="val 111"/>
                <a:gd name="f50" fmla="val 458"/>
                <a:gd name="f51" fmla="val 114"/>
                <a:gd name="f52" fmla="val 464"/>
                <a:gd name="f53" fmla="val 113"/>
                <a:gd name="f54" fmla="val 461"/>
                <a:gd name="f55" fmla="val 112"/>
                <a:gd name="f56" fmla="val 108"/>
                <a:gd name="f57" fmla="val 442"/>
                <a:gd name="f58" fmla="val 104"/>
                <a:gd name="f59" fmla="val 425"/>
                <a:gd name="f60" fmla="*/ f0 1 115"/>
                <a:gd name="f61" fmla="*/ f1 1 467"/>
                <a:gd name="f62" fmla="val f2"/>
                <a:gd name="f63" fmla="val f3"/>
                <a:gd name="f64" fmla="val f4"/>
                <a:gd name="f65" fmla="+- f64 0 f62"/>
                <a:gd name="f66" fmla="+- f63 0 f62"/>
                <a:gd name="f67" fmla="*/ f66 1 115"/>
                <a:gd name="f68" fmla="*/ f65 1 467"/>
                <a:gd name="f69" fmla="*/ 0 1 f67"/>
                <a:gd name="f70" fmla="*/ f63 1 f67"/>
                <a:gd name="f71" fmla="*/ 0 1 f68"/>
                <a:gd name="f72" fmla="*/ f64 1 f68"/>
                <a:gd name="f73" fmla="*/ f69 f60 1"/>
                <a:gd name="f74" fmla="*/ f70 f60 1"/>
                <a:gd name="f75" fmla="*/ f72 f61 1"/>
                <a:gd name="f76" fmla="*/ f71 f61 1"/>
              </a:gdLst>
              <a:ahLst/>
              <a:cxnLst>
                <a:cxn ang="3cd4">
                  <a:pos x="hc" y="t"/>
                </a:cxn>
                <a:cxn ang="0">
                  <a:pos x="r" y="vc"/>
                </a:cxn>
                <a:cxn ang="cd4">
                  <a:pos x="hc" y="b"/>
                </a:cxn>
                <a:cxn ang="cd2">
                  <a:pos x="l" y="vc"/>
                </a:cxn>
              </a:cxnLst>
              <a:rect l="f73" t="f76" r="f74" b="f75"/>
              <a:pathLst>
                <a:path w="115" h="467">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9" y="f30"/>
                    <a:pt x="f31" y="f32"/>
                    <a:pt x="f33" y="f34"/>
                  </a:cubicBezTo>
                  <a:cubicBezTo>
                    <a:pt x="f35" y="f36"/>
                    <a:pt x="f37" y="f38"/>
                    <a:pt x="f39" y="f40"/>
                  </a:cubicBezTo>
                  <a:cubicBezTo>
                    <a:pt x="f41" y="f42"/>
                    <a:pt x="f43" y="f44"/>
                    <a:pt x="f45" y="f46"/>
                  </a:cubicBezTo>
                  <a:cubicBezTo>
                    <a:pt x="f47" y="f48"/>
                    <a:pt x="f49" y="f50"/>
                    <a:pt x="f3" y="f4"/>
                  </a:cubicBezTo>
                  <a:cubicBezTo>
                    <a:pt x="f51" y="f52"/>
                    <a:pt x="f53" y="f54"/>
                    <a:pt x="f55" y="f50"/>
                  </a:cubicBezTo>
                  <a:cubicBezTo>
                    <a:pt x="f56" y="f57"/>
                    <a:pt x="f58" y="f59"/>
                    <a:pt x="f5" y="f6"/>
                  </a:cubicBezTo>
                  <a:close/>
                </a:path>
              </a:pathLst>
            </a:custGeom>
            <a:solidFill>
              <a:srgbClr val="2E5369"/>
            </a:solidFill>
            <a:ln cap="rnd">
              <a:noFill/>
              <a:prstDash val="solid"/>
            </a:ln>
          </p:spPr>
          <p:txBody>
            <a:bodyPr lIns="0" tIns="0" rIns="0" bIns="0"/>
            <a:lstStyle/>
            <a:p>
              <a:endParaRPr lang="en-US"/>
            </a:p>
          </p:txBody>
        </p:sp>
        <p:sp>
          <p:nvSpPr>
            <p:cNvPr id="23" name="Freeform 31"/>
            <p:cNvSpPr/>
            <p:nvPr/>
          </p:nvSpPr>
          <p:spPr>
            <a:xfrm>
              <a:off x="467898" y="1289203"/>
              <a:ext cx="174357" cy="3027267"/>
            </a:xfrm>
            <a:custGeom>
              <a:avLst/>
              <a:gdLst>
                <a:gd name="f0" fmla="val w"/>
                <a:gd name="f1" fmla="val h"/>
                <a:gd name="f2" fmla="val 0"/>
                <a:gd name="f3" fmla="val 36"/>
                <a:gd name="f4" fmla="val 633"/>
                <a:gd name="f5" fmla="val 17"/>
                <a:gd name="f6" fmla="val 15"/>
                <a:gd name="f7" fmla="val 621"/>
                <a:gd name="f8" fmla="val 14"/>
                <a:gd name="f9" fmla="val 609"/>
                <a:gd name="f10" fmla="val 13"/>
                <a:gd name="f11" fmla="val 597"/>
                <a:gd name="f12" fmla="val 8"/>
                <a:gd name="f13" fmla="val 530"/>
                <a:gd name="f14" fmla="val 5"/>
                <a:gd name="f15" fmla="val 464"/>
                <a:gd name="f16" fmla="val 398"/>
                <a:gd name="f17" fmla="val 331"/>
                <a:gd name="f18" fmla="val 265"/>
                <a:gd name="f19" fmla="val 198"/>
                <a:gd name="f20" fmla="val 165"/>
                <a:gd name="f21" fmla="val 18"/>
                <a:gd name="f22" fmla="val 132"/>
                <a:gd name="f23" fmla="val 22"/>
                <a:gd name="f24" fmla="val 99"/>
                <a:gd name="f25" fmla="val 26"/>
                <a:gd name="f26" fmla="val 66"/>
                <a:gd name="f27" fmla="val 30"/>
                <a:gd name="f28" fmla="val 33"/>
                <a:gd name="f29" fmla="val 35"/>
                <a:gd name="f30" fmla="val 29"/>
                <a:gd name="f31" fmla="val 24"/>
                <a:gd name="f32" fmla="val 20"/>
                <a:gd name="f33" fmla="val 16"/>
                <a:gd name="f34" fmla="val 10"/>
                <a:gd name="f35" fmla="val 4"/>
                <a:gd name="f36" fmla="val 264"/>
                <a:gd name="f37" fmla="val 1"/>
                <a:gd name="f38" fmla="val 461"/>
                <a:gd name="f39" fmla="val 2"/>
                <a:gd name="f40" fmla="val 525"/>
                <a:gd name="f41" fmla="val 7"/>
                <a:gd name="f42" fmla="val 589"/>
                <a:gd name="f43" fmla="val 603"/>
                <a:gd name="f44" fmla="val 618"/>
                <a:gd name="f45" fmla="val 632"/>
                <a:gd name="f46" fmla="*/ f0 1 36"/>
                <a:gd name="f47" fmla="*/ f1 1 633"/>
                <a:gd name="f48" fmla="val f2"/>
                <a:gd name="f49" fmla="val f3"/>
                <a:gd name="f50" fmla="val f4"/>
                <a:gd name="f51" fmla="+- f50 0 f48"/>
                <a:gd name="f52" fmla="+- f49 0 f48"/>
                <a:gd name="f53" fmla="*/ f52 1 36"/>
                <a:gd name="f54" fmla="*/ f51 1 633"/>
                <a:gd name="f55" fmla="*/ 0 1 f53"/>
                <a:gd name="f56" fmla="*/ f49 1 f53"/>
                <a:gd name="f57" fmla="*/ 0 1 f54"/>
                <a:gd name="f58" fmla="*/ f50 1 f54"/>
                <a:gd name="f59" fmla="*/ f55 f46 1"/>
                <a:gd name="f60" fmla="*/ f56 f46 1"/>
                <a:gd name="f61" fmla="*/ f58 f47 1"/>
                <a:gd name="f62" fmla="*/ f57 f47 1"/>
              </a:gdLst>
              <a:ahLst/>
              <a:cxnLst>
                <a:cxn ang="3cd4">
                  <a:pos x="hc" y="t"/>
                </a:cxn>
                <a:cxn ang="0">
                  <a:pos x="r" y="vc"/>
                </a:cxn>
                <a:cxn ang="cd4">
                  <a:pos x="hc" y="b"/>
                </a:cxn>
                <a:cxn ang="cd2">
                  <a:pos x="l" y="vc"/>
                </a:cxn>
              </a:cxnLst>
              <a:rect l="f59" t="f62" r="f60" b="f61"/>
              <a:pathLst>
                <a:path w="36" h="633">
                  <a:moveTo>
                    <a:pt x="f5" y="f4"/>
                  </a:moveTo>
                  <a:cubicBezTo>
                    <a:pt x="f6" y="f7"/>
                    <a:pt x="f8" y="f9"/>
                    <a:pt x="f10" y="f11"/>
                  </a:cubicBezTo>
                  <a:cubicBezTo>
                    <a:pt x="f12" y="f13"/>
                    <a:pt x="f14" y="f15"/>
                    <a:pt x="f14" y="f16"/>
                  </a:cubicBezTo>
                  <a:cubicBezTo>
                    <a:pt x="f14" y="f17"/>
                    <a:pt x="f12" y="f18"/>
                    <a:pt x="f10" y="f19"/>
                  </a:cubicBezTo>
                  <a:cubicBezTo>
                    <a:pt x="f6" y="f20"/>
                    <a:pt x="f21" y="f22"/>
                    <a:pt x="f23" y="f24"/>
                  </a:cubicBezTo>
                  <a:cubicBezTo>
                    <a:pt x="f25" y="f26"/>
                    <a:pt x="f27" y="f28"/>
                    <a:pt x="f3" y="f2"/>
                  </a:cubicBezTo>
                  <a:cubicBezTo>
                    <a:pt x="f29" y="f2"/>
                    <a:pt x="f29" y="f2"/>
                    <a:pt x="f29" y="f2"/>
                  </a:cubicBezTo>
                  <a:cubicBezTo>
                    <a:pt x="f30" y="f28"/>
                    <a:pt x="f31" y="f26"/>
                    <a:pt x="f32" y="f24"/>
                  </a:cubicBezTo>
                  <a:cubicBezTo>
                    <a:pt x="f33" y="f22"/>
                    <a:pt x="f10" y="f20"/>
                    <a:pt x="f34" y="f19"/>
                  </a:cubicBezTo>
                  <a:cubicBezTo>
                    <a:pt x="f35" y="f36"/>
                    <a:pt x="f37" y="f17"/>
                    <a:pt x="f37" y="f16"/>
                  </a:cubicBezTo>
                  <a:cubicBezTo>
                    <a:pt x="f2" y="f38"/>
                    <a:pt x="f39" y="f40"/>
                    <a:pt x="f41" y="f42"/>
                  </a:cubicBezTo>
                  <a:cubicBezTo>
                    <a:pt x="f34" y="f43"/>
                    <a:pt x="f10" y="f44"/>
                    <a:pt x="f33" y="f45"/>
                  </a:cubicBezTo>
                  <a:cubicBezTo>
                    <a:pt x="f33" y="f45"/>
                    <a:pt x="f5" y="f4"/>
                    <a:pt x="f5" y="f4"/>
                  </a:cubicBezTo>
                  <a:close/>
                </a:path>
              </a:pathLst>
            </a:custGeom>
            <a:solidFill>
              <a:srgbClr val="2E5369"/>
            </a:solidFill>
            <a:ln cap="rnd">
              <a:noFill/>
              <a:prstDash val="solid"/>
            </a:ln>
          </p:spPr>
          <p:txBody>
            <a:bodyPr lIns="0" tIns="0" rIns="0" bIns="0"/>
            <a:lstStyle/>
            <a:p>
              <a:endParaRPr lang="en-US"/>
            </a:p>
          </p:txBody>
        </p:sp>
        <p:sp>
          <p:nvSpPr>
            <p:cNvPr id="24" name="Freeform 32"/>
            <p:cNvSpPr/>
            <p:nvPr/>
          </p:nvSpPr>
          <p:spPr>
            <a:xfrm>
              <a:off x="1111672" y="6571600"/>
              <a:ext cx="134124" cy="281653"/>
            </a:xfrm>
            <a:custGeom>
              <a:avLst/>
              <a:gdLst>
                <a:gd name="f0" fmla="val w"/>
                <a:gd name="f1" fmla="val h"/>
                <a:gd name="f2" fmla="val 0"/>
                <a:gd name="f3" fmla="val 28"/>
                <a:gd name="f4" fmla="val 59"/>
                <a:gd name="f5" fmla="val 22"/>
                <a:gd name="f6" fmla="val 18"/>
                <a:gd name="f7" fmla="val 40"/>
                <a:gd name="f8" fmla="val 9"/>
                <a:gd name="f9" fmla="val 20"/>
                <a:gd name="f10" fmla="val 6"/>
                <a:gd name="f11" fmla="val 13"/>
                <a:gd name="f12" fmla="*/ f0 1 28"/>
                <a:gd name="f13" fmla="*/ f1 1 59"/>
                <a:gd name="f14" fmla="val f2"/>
                <a:gd name="f15" fmla="val f3"/>
                <a:gd name="f16" fmla="val f4"/>
                <a:gd name="f17" fmla="+- f16 0 f14"/>
                <a:gd name="f18" fmla="+- f15 0 f14"/>
                <a:gd name="f19" fmla="*/ f18 1 28"/>
                <a:gd name="f20" fmla="*/ f17 1 59"/>
                <a:gd name="f21" fmla="*/ 0 1 f19"/>
                <a:gd name="f22" fmla="*/ f15 1 f19"/>
                <a:gd name="f23" fmla="*/ 0 1 f20"/>
                <a:gd name="f24" fmla="*/ f16 1 f20"/>
                <a:gd name="f25" fmla="*/ f21 f12 1"/>
                <a:gd name="f26" fmla="*/ f22 f12 1"/>
                <a:gd name="f27" fmla="*/ f24 f13 1"/>
                <a:gd name="f28" fmla="*/ f23 f13 1"/>
              </a:gdLst>
              <a:ahLst/>
              <a:cxnLst>
                <a:cxn ang="3cd4">
                  <a:pos x="hc" y="t"/>
                </a:cxn>
                <a:cxn ang="0">
                  <a:pos x="r" y="vc"/>
                </a:cxn>
                <a:cxn ang="cd4">
                  <a:pos x="hc" y="b"/>
                </a:cxn>
                <a:cxn ang="cd2">
                  <a:pos x="l" y="vc"/>
                </a:cxn>
              </a:cxnLst>
              <a:rect l="f25" t="f28" r="f26" b="f27"/>
              <a:pathLst>
                <a:path w="28" h="59">
                  <a:moveTo>
                    <a:pt x="f5" y="f4"/>
                  </a:moveTo>
                  <a:cubicBezTo>
                    <a:pt x="f3" y="f4"/>
                    <a:pt x="f3" y="f4"/>
                    <a:pt x="f3" y="f4"/>
                  </a:cubicBezTo>
                  <a:cubicBezTo>
                    <a:pt x="f6" y="f7"/>
                    <a:pt x="f8" y="f9"/>
                    <a:pt x="f2" y="f2"/>
                  </a:cubicBezTo>
                  <a:cubicBezTo>
                    <a:pt x="f10" y="f9"/>
                    <a:pt x="f11" y="f7"/>
                    <a:pt x="f5" y="f4"/>
                  </a:cubicBezTo>
                  <a:close/>
                </a:path>
              </a:pathLst>
            </a:custGeom>
            <a:solidFill>
              <a:srgbClr val="2E5369"/>
            </a:solidFill>
            <a:ln cap="rnd">
              <a:noFill/>
              <a:prstDash val="solid"/>
            </a:ln>
          </p:spPr>
          <p:txBody>
            <a:bodyPr lIns="0" tIns="0" rIns="0" bIns="0"/>
            <a:lstStyle/>
            <a:p>
              <a:endParaRPr lang="en-US"/>
            </a:p>
          </p:txBody>
        </p:sp>
        <p:sp>
          <p:nvSpPr>
            <p:cNvPr id="25" name="Freeform 33"/>
            <p:cNvSpPr/>
            <p:nvPr/>
          </p:nvSpPr>
          <p:spPr>
            <a:xfrm>
              <a:off x="502389" y="4107631"/>
              <a:ext cx="82387" cy="511570"/>
            </a:xfrm>
            <a:custGeom>
              <a:avLst/>
              <a:gdLst>
                <a:gd name="f0" fmla="val w"/>
                <a:gd name="f1" fmla="val h"/>
                <a:gd name="f2" fmla="val 0"/>
                <a:gd name="f3" fmla="val 17"/>
                <a:gd name="f4" fmla="val 107"/>
                <a:gd name="f5" fmla="val 4"/>
                <a:gd name="f6" fmla="val 54"/>
                <a:gd name="f7" fmla="val 8"/>
                <a:gd name="f8" fmla="val 72"/>
                <a:gd name="f9" fmla="val 13"/>
                <a:gd name="f10" fmla="val 89"/>
                <a:gd name="f11" fmla="val 14"/>
                <a:gd name="f12" fmla="val 86"/>
                <a:gd name="f13" fmla="val 12"/>
                <a:gd name="f14" fmla="val 65"/>
                <a:gd name="f15" fmla="val 10"/>
                <a:gd name="f16" fmla="val 44"/>
                <a:gd name="f17" fmla="val 9"/>
                <a:gd name="f18" fmla="val 43"/>
                <a:gd name="f19" fmla="val 6"/>
                <a:gd name="f20" fmla="val 29"/>
                <a:gd name="f21" fmla="val 3"/>
                <a:gd name="f22" fmla="val 2"/>
                <a:gd name="f23" fmla="val 5"/>
                <a:gd name="f24" fmla="val 1"/>
                <a:gd name="f25" fmla="val 23"/>
                <a:gd name="f26" fmla="val 39"/>
                <a:gd name="f27" fmla="*/ f0 1 17"/>
                <a:gd name="f28" fmla="*/ f1 1 107"/>
                <a:gd name="f29" fmla="val f2"/>
                <a:gd name="f30" fmla="val f3"/>
                <a:gd name="f31" fmla="val f4"/>
                <a:gd name="f32" fmla="+- f31 0 f29"/>
                <a:gd name="f33" fmla="+- f30 0 f29"/>
                <a:gd name="f34" fmla="*/ f33 1 17"/>
                <a:gd name="f35" fmla="*/ f32 1 107"/>
                <a:gd name="f36" fmla="*/ 0 1 f34"/>
                <a:gd name="f37" fmla="*/ f30 1 f34"/>
                <a:gd name="f38" fmla="*/ 0 1 f35"/>
                <a:gd name="f39" fmla="*/ f31 1 f35"/>
                <a:gd name="f40" fmla="*/ f36 f27 1"/>
                <a:gd name="f41" fmla="*/ f37 f27 1"/>
                <a:gd name="f42" fmla="*/ f39 f28 1"/>
                <a:gd name="f43" fmla="*/ f38 f28 1"/>
              </a:gdLst>
              <a:ahLst/>
              <a:cxnLst>
                <a:cxn ang="3cd4">
                  <a:pos x="hc" y="t"/>
                </a:cxn>
                <a:cxn ang="0">
                  <a:pos x="r" y="vc"/>
                </a:cxn>
                <a:cxn ang="cd4">
                  <a:pos x="hc" y="b"/>
                </a:cxn>
                <a:cxn ang="cd2">
                  <a:pos x="l" y="vc"/>
                </a:cxn>
              </a:cxnLst>
              <a:rect l="f40" t="f43" r="f41" b="f42"/>
              <a:pathLst>
                <a:path w="17" h="107">
                  <a:moveTo>
                    <a:pt x="f5" y="f6"/>
                  </a:moveTo>
                  <a:cubicBezTo>
                    <a:pt x="f7" y="f8"/>
                    <a:pt x="f9" y="f10"/>
                    <a:pt x="f3" y="f4"/>
                  </a:cubicBezTo>
                  <a:cubicBezTo>
                    <a:pt x="f11" y="f12"/>
                    <a:pt x="f13" y="f14"/>
                    <a:pt x="f15" y="f16"/>
                  </a:cubicBezTo>
                  <a:cubicBezTo>
                    <a:pt x="f15" y="f16"/>
                    <a:pt x="f17" y="f18"/>
                    <a:pt x="f17" y="f18"/>
                  </a:cubicBezTo>
                  <a:cubicBezTo>
                    <a:pt x="f19" y="f20"/>
                    <a:pt x="f21" y="f11"/>
                    <a:pt x="f2" y="f2"/>
                  </a:cubicBezTo>
                  <a:cubicBezTo>
                    <a:pt x="f2" y="f22"/>
                    <a:pt x="f2" y="f23"/>
                    <a:pt x="f2" y="f7"/>
                  </a:cubicBezTo>
                  <a:cubicBezTo>
                    <a:pt x="f24" y="f25"/>
                    <a:pt x="f21" y="f26"/>
                    <a:pt x="f5" y="f6"/>
                  </a:cubicBezTo>
                  <a:close/>
                </a:path>
              </a:pathLst>
            </a:custGeom>
            <a:solidFill>
              <a:srgbClr val="2E5369"/>
            </a:solidFill>
            <a:ln cap="rnd">
              <a:noFill/>
              <a:prstDash val="solid"/>
            </a:ln>
          </p:spPr>
          <p:txBody>
            <a:bodyPr lIns="0" tIns="0" rIns="0" bIns="0"/>
            <a:lstStyle/>
            <a:p>
              <a:endParaRPr lang="en-US"/>
            </a:p>
          </p:txBody>
        </p:sp>
        <p:sp>
          <p:nvSpPr>
            <p:cNvPr id="26" name="Freeform 34"/>
            <p:cNvSpPr/>
            <p:nvPr/>
          </p:nvSpPr>
          <p:spPr>
            <a:xfrm>
              <a:off x="973726" y="3145801"/>
              <a:ext cx="1410169" cy="2716883"/>
            </a:xfrm>
            <a:custGeom>
              <a:avLst/>
              <a:gdLst>
                <a:gd name="f0" fmla="val w"/>
                <a:gd name="f1" fmla="val h"/>
                <a:gd name="f2" fmla="val 0"/>
                <a:gd name="f3" fmla="val 294"/>
                <a:gd name="f4" fmla="val 568"/>
                <a:gd name="f5" fmla="val 8"/>
                <a:gd name="f6" fmla="val 553"/>
                <a:gd name="f7" fmla="val 9"/>
                <a:gd name="f8" fmla="val 501"/>
                <a:gd name="f9" fmla="val 19"/>
                <a:gd name="f10" fmla="val 448"/>
                <a:gd name="f11" fmla="val 35"/>
                <a:gd name="f12" fmla="val 397"/>
                <a:gd name="f13" fmla="val 51"/>
                <a:gd name="f14" fmla="val 347"/>
                <a:gd name="f15" fmla="val 73"/>
                <a:gd name="f16" fmla="val 298"/>
                <a:gd name="f17" fmla="val 99"/>
                <a:gd name="f18" fmla="val 252"/>
                <a:gd name="f19" fmla="val 124"/>
                <a:gd name="f20" fmla="val 205"/>
                <a:gd name="f21" fmla="val 154"/>
                <a:gd name="f22" fmla="val 161"/>
                <a:gd name="f23" fmla="val 187"/>
                <a:gd name="f24" fmla="val 119"/>
                <a:gd name="f25" fmla="val 203"/>
                <a:gd name="f26" fmla="val 98"/>
                <a:gd name="f27" fmla="val 220"/>
                <a:gd name="f28" fmla="val 77"/>
                <a:gd name="f29" fmla="val 238"/>
                <a:gd name="f30" fmla="val 58"/>
                <a:gd name="f31" fmla="val 247"/>
                <a:gd name="f32" fmla="val 48"/>
                <a:gd name="f33" fmla="val 256"/>
                <a:gd name="f34" fmla="val 38"/>
                <a:gd name="f35" fmla="val 265"/>
                <a:gd name="f36" fmla="val 28"/>
                <a:gd name="f37" fmla="val 274"/>
                <a:gd name="f38" fmla="val 284"/>
                <a:gd name="f39" fmla="val 293"/>
                <a:gd name="f40" fmla="val 283"/>
                <a:gd name="f41" fmla="val 273"/>
                <a:gd name="f42" fmla="val 18"/>
                <a:gd name="f43" fmla="val 264"/>
                <a:gd name="f44" fmla="val 27"/>
                <a:gd name="f45" fmla="val 255"/>
                <a:gd name="f46" fmla="val 37"/>
                <a:gd name="f47" fmla="val 246"/>
                <a:gd name="f48" fmla="val 47"/>
                <a:gd name="f49" fmla="val 237"/>
                <a:gd name="f50" fmla="val 56"/>
                <a:gd name="f51" fmla="val 218"/>
                <a:gd name="f52" fmla="val 76"/>
                <a:gd name="f53" fmla="val 201"/>
                <a:gd name="f54" fmla="val 96"/>
                <a:gd name="f55" fmla="val 185"/>
                <a:gd name="f56" fmla="val 117"/>
                <a:gd name="f57" fmla="val 151"/>
                <a:gd name="f58" fmla="val 159"/>
                <a:gd name="f59" fmla="val 121"/>
                <a:gd name="f60" fmla="val 95"/>
                <a:gd name="f61" fmla="val 249"/>
                <a:gd name="f62" fmla="val 68"/>
                <a:gd name="f63" fmla="val 296"/>
                <a:gd name="f64" fmla="val 46"/>
                <a:gd name="f65" fmla="val 345"/>
                <a:gd name="f66" fmla="val 30"/>
                <a:gd name="f67" fmla="val 396"/>
                <a:gd name="f68" fmla="val 13"/>
                <a:gd name="f69" fmla="val 445"/>
                <a:gd name="f70" fmla="val 3"/>
                <a:gd name="f71" fmla="val 497"/>
                <a:gd name="f72" fmla="val 549"/>
                <a:gd name="f73" fmla="val 555"/>
                <a:gd name="f74" fmla="val 5"/>
                <a:gd name="f75" fmla="val 561"/>
                <a:gd name="f76" fmla="val 7"/>
                <a:gd name="f77" fmla="val 563"/>
                <a:gd name="f78" fmla="val 558"/>
                <a:gd name="f79" fmla="*/ f0 1 294"/>
                <a:gd name="f80" fmla="*/ f1 1 568"/>
                <a:gd name="f81" fmla="val f2"/>
                <a:gd name="f82" fmla="val f3"/>
                <a:gd name="f83" fmla="val f4"/>
                <a:gd name="f84" fmla="+- f83 0 f81"/>
                <a:gd name="f85" fmla="+- f82 0 f81"/>
                <a:gd name="f86" fmla="*/ f85 1 294"/>
                <a:gd name="f87" fmla="*/ f84 1 568"/>
                <a:gd name="f88" fmla="*/ 0 1 f86"/>
                <a:gd name="f89" fmla="*/ f82 1 f86"/>
                <a:gd name="f90" fmla="*/ 0 1 f87"/>
                <a:gd name="f91" fmla="*/ f83 1 f87"/>
                <a:gd name="f92" fmla="*/ f88 f79 1"/>
                <a:gd name="f93" fmla="*/ f89 f79 1"/>
                <a:gd name="f94" fmla="*/ f91 f80 1"/>
                <a:gd name="f95" fmla="*/ f90 f80 1"/>
              </a:gdLst>
              <a:ahLst/>
              <a:cxnLst>
                <a:cxn ang="3cd4">
                  <a:pos x="hc" y="t"/>
                </a:cxn>
                <a:cxn ang="0">
                  <a:pos x="r" y="vc"/>
                </a:cxn>
                <a:cxn ang="cd4">
                  <a:pos x="hc" y="b"/>
                </a:cxn>
                <a:cxn ang="cd2">
                  <a:pos x="l" y="vc"/>
                </a:cxn>
              </a:cxnLst>
              <a:rect l="f92" t="f95" r="f93" b="f94"/>
              <a:pathLst>
                <a:path w="294" h="56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9"/>
                    <a:pt x="f38" y="f7"/>
                    <a:pt x="f3" y="f2"/>
                  </a:cubicBezTo>
                  <a:cubicBezTo>
                    <a:pt x="f39" y="f2"/>
                    <a:pt x="f39" y="f2"/>
                    <a:pt x="f39" y="f2"/>
                  </a:cubicBezTo>
                  <a:cubicBezTo>
                    <a:pt x="f40" y="f7"/>
                    <a:pt x="f41" y="f42"/>
                    <a:pt x="f43" y="f44"/>
                  </a:cubicBezTo>
                  <a:cubicBezTo>
                    <a:pt x="f45" y="f46"/>
                    <a:pt x="f47" y="f48"/>
                    <a:pt x="f49" y="f50"/>
                  </a:cubicBezTo>
                  <a:cubicBezTo>
                    <a:pt x="f51" y="f52"/>
                    <a:pt x="f53" y="f54"/>
                    <a:pt x="f55" y="f56"/>
                  </a:cubicBezTo>
                  <a:cubicBezTo>
                    <a:pt x="f57" y="f58"/>
                    <a:pt x="f59" y="f25"/>
                    <a:pt x="f60" y="f61"/>
                  </a:cubicBezTo>
                  <a:cubicBezTo>
                    <a:pt x="f62" y="f63"/>
                    <a:pt x="f64" y="f65"/>
                    <a:pt x="f66" y="f67"/>
                  </a:cubicBezTo>
                  <a:cubicBezTo>
                    <a:pt x="f68" y="f69"/>
                    <a:pt x="f70" y="f71"/>
                    <a:pt x="f2" y="f72"/>
                  </a:cubicBezTo>
                  <a:cubicBezTo>
                    <a:pt x="f70" y="f73"/>
                    <a:pt x="f74" y="f75"/>
                    <a:pt x="f76" y="f4"/>
                  </a:cubicBezTo>
                  <a:cubicBezTo>
                    <a:pt x="f76" y="f77"/>
                    <a:pt x="f76" y="f78"/>
                    <a:pt x="f5" y="f6"/>
                  </a:cubicBezTo>
                  <a:close/>
                </a:path>
              </a:pathLst>
            </a:custGeom>
            <a:solidFill>
              <a:srgbClr val="2E5369"/>
            </a:solidFill>
            <a:ln cap="rnd">
              <a:noFill/>
              <a:prstDash val="solid"/>
            </a:ln>
          </p:spPr>
          <p:txBody>
            <a:bodyPr lIns="0" tIns="0" rIns="0" bIns="0"/>
            <a:lstStyle/>
            <a:p>
              <a:endParaRPr lang="en-US"/>
            </a:p>
          </p:txBody>
        </p:sp>
        <p:sp>
          <p:nvSpPr>
            <p:cNvPr id="27" name="Freeform 35"/>
            <p:cNvSpPr/>
            <p:nvPr/>
          </p:nvSpPr>
          <p:spPr>
            <a:xfrm>
              <a:off x="1073350" y="6600340"/>
              <a:ext cx="120709" cy="252913"/>
            </a:xfrm>
            <a:custGeom>
              <a:avLst/>
              <a:gdLst>
                <a:gd name="f0" fmla="val w"/>
                <a:gd name="f1" fmla="val h"/>
                <a:gd name="f2" fmla="val 0"/>
                <a:gd name="f3" fmla="val 25"/>
                <a:gd name="f4" fmla="val 53"/>
                <a:gd name="f5" fmla="val 5"/>
                <a:gd name="f6" fmla="val 18"/>
                <a:gd name="f7" fmla="val 12"/>
                <a:gd name="f8" fmla="val 36"/>
                <a:gd name="f9" fmla="val 19"/>
                <a:gd name="f10" fmla="val 16"/>
                <a:gd name="f11" fmla="val 8"/>
                <a:gd name="f12" fmla="*/ f0 1 25"/>
                <a:gd name="f13" fmla="*/ f1 1 53"/>
                <a:gd name="f14" fmla="val f2"/>
                <a:gd name="f15" fmla="val f3"/>
                <a:gd name="f16" fmla="val f4"/>
                <a:gd name="f17" fmla="+- f16 0 f14"/>
                <a:gd name="f18" fmla="+- f15 0 f14"/>
                <a:gd name="f19" fmla="*/ f18 1 25"/>
                <a:gd name="f20" fmla="*/ f17 1 53"/>
                <a:gd name="f21" fmla="*/ 0 1 f19"/>
                <a:gd name="f22" fmla="*/ f15 1 f19"/>
                <a:gd name="f23" fmla="*/ 0 1 f20"/>
                <a:gd name="f24" fmla="*/ f16 1 f20"/>
                <a:gd name="f25" fmla="*/ f21 f12 1"/>
                <a:gd name="f26" fmla="*/ f22 f12 1"/>
                <a:gd name="f27" fmla="*/ f24 f13 1"/>
                <a:gd name="f28" fmla="*/ f23 f13 1"/>
              </a:gdLst>
              <a:ahLst/>
              <a:cxnLst>
                <a:cxn ang="3cd4">
                  <a:pos x="hc" y="t"/>
                </a:cxn>
                <a:cxn ang="0">
                  <a:pos x="r" y="vc"/>
                </a:cxn>
                <a:cxn ang="cd4">
                  <a:pos x="hc" y="b"/>
                </a:cxn>
                <a:cxn ang="cd2">
                  <a:pos x="l" y="vc"/>
                </a:cxn>
              </a:cxnLst>
              <a:rect l="f25" t="f28" r="f26" b="f27"/>
              <a:pathLst>
                <a:path w="25" h="53">
                  <a:moveTo>
                    <a:pt x="f2" y="f2"/>
                  </a:moveTo>
                  <a:cubicBezTo>
                    <a:pt x="f5" y="f6"/>
                    <a:pt x="f7" y="f8"/>
                    <a:pt x="f9" y="f4"/>
                  </a:cubicBezTo>
                  <a:cubicBezTo>
                    <a:pt x="f3" y="f4"/>
                    <a:pt x="f3" y="f4"/>
                    <a:pt x="f3" y="f4"/>
                  </a:cubicBezTo>
                  <a:cubicBezTo>
                    <a:pt x="f10" y="f8"/>
                    <a:pt x="f11" y="f6"/>
                    <a:pt x="f2" y="f2"/>
                  </a:cubicBezTo>
                  <a:close/>
                </a:path>
              </a:pathLst>
            </a:custGeom>
            <a:solidFill>
              <a:srgbClr val="2E5369"/>
            </a:solidFill>
            <a:ln cap="rnd">
              <a:noFill/>
              <a:prstDash val="solid"/>
            </a:ln>
          </p:spPr>
          <p:txBody>
            <a:bodyPr lIns="0" tIns="0" rIns="0" bIns="0"/>
            <a:lstStyle/>
            <a:p>
              <a:endParaRPr lang="en-US"/>
            </a:p>
          </p:txBody>
        </p:sp>
        <p:sp>
          <p:nvSpPr>
            <p:cNvPr id="28" name="Freeform 36"/>
            <p:cNvSpPr/>
            <p:nvPr/>
          </p:nvSpPr>
          <p:spPr>
            <a:xfrm>
              <a:off x="973726" y="5897166"/>
              <a:ext cx="137955" cy="674434"/>
            </a:xfrm>
            <a:custGeom>
              <a:avLst/>
              <a:gdLst>
                <a:gd name="f0" fmla="val w"/>
                <a:gd name="f1" fmla="val h"/>
                <a:gd name="f2" fmla="val 0"/>
                <a:gd name="f3" fmla="val 29"/>
                <a:gd name="f4" fmla="val 141"/>
                <a:gd name="f5" fmla="val 30"/>
                <a:gd name="f6" fmla="val 2"/>
                <a:gd name="f7" fmla="val 60"/>
                <a:gd name="f8" fmla="val 7"/>
                <a:gd name="f9" fmla="val 89"/>
                <a:gd name="f10" fmla="val 11"/>
                <a:gd name="f11" fmla="val 98"/>
                <a:gd name="f12" fmla="val 14"/>
                <a:gd name="f13" fmla="val 108"/>
                <a:gd name="f14" fmla="val 18"/>
                <a:gd name="f15" fmla="val 117"/>
                <a:gd name="f16" fmla="val 22"/>
                <a:gd name="f17" fmla="val 125"/>
                <a:gd name="f18" fmla="val 25"/>
                <a:gd name="f19" fmla="val 133"/>
                <a:gd name="f20" fmla="val 28"/>
                <a:gd name="f21" fmla="val 139"/>
                <a:gd name="f22" fmla="val 137"/>
                <a:gd name="f23" fmla="val 27"/>
                <a:gd name="f24" fmla="val 135"/>
                <a:gd name="f25" fmla="val 16"/>
                <a:gd name="f26" fmla="val 10"/>
                <a:gd name="f27" fmla="val 8"/>
                <a:gd name="f28" fmla="val 5"/>
                <a:gd name="f29" fmla="val 15"/>
                <a:gd name="f30" fmla="val 4"/>
                <a:gd name="f31" fmla="val 1"/>
                <a:gd name="f32" fmla="val 3"/>
                <a:gd name="f33" fmla="*/ f0 1 29"/>
                <a:gd name="f34" fmla="*/ f1 1 141"/>
                <a:gd name="f35" fmla="val f2"/>
                <a:gd name="f36" fmla="val f3"/>
                <a:gd name="f37" fmla="val f4"/>
                <a:gd name="f38" fmla="+- f37 0 f35"/>
                <a:gd name="f39" fmla="+- f36 0 f35"/>
                <a:gd name="f40" fmla="*/ f39 1 29"/>
                <a:gd name="f41" fmla="*/ f38 1 141"/>
                <a:gd name="f42" fmla="*/ 0 1 f40"/>
                <a:gd name="f43" fmla="*/ f36 1 f40"/>
                <a:gd name="f44" fmla="*/ 0 1 f41"/>
                <a:gd name="f45" fmla="*/ f37 1 f41"/>
                <a:gd name="f46" fmla="*/ f42 f33 1"/>
                <a:gd name="f47" fmla="*/ f43 f33 1"/>
                <a:gd name="f48" fmla="*/ f45 f34 1"/>
                <a:gd name="f49" fmla="*/ f44 f34 1"/>
              </a:gdLst>
              <a:ahLst/>
              <a:cxnLst>
                <a:cxn ang="3cd4">
                  <a:pos x="hc" y="t"/>
                </a:cxn>
                <a:cxn ang="0">
                  <a:pos x="r" y="vc"/>
                </a:cxn>
                <a:cxn ang="cd4">
                  <a:pos x="hc" y="b"/>
                </a:cxn>
                <a:cxn ang="cd2">
                  <a:pos x="l" y="vc"/>
                </a:cxn>
              </a:cxnLst>
              <a:rect l="f46" t="f49" r="f47" b="f48"/>
              <a:pathLst>
                <a:path w="29" h="141">
                  <a:moveTo>
                    <a:pt x="f2" y="f2"/>
                  </a:moveTo>
                  <a:cubicBezTo>
                    <a:pt x="f2" y="f5"/>
                    <a:pt x="f6" y="f7"/>
                    <a:pt x="f8" y="f9"/>
                  </a:cubicBezTo>
                  <a:cubicBezTo>
                    <a:pt x="f10" y="f11"/>
                    <a:pt x="f12" y="f13"/>
                    <a:pt x="f14" y="f15"/>
                  </a:cubicBezTo>
                  <a:cubicBezTo>
                    <a:pt x="f16" y="f17"/>
                    <a:pt x="f18" y="f19"/>
                    <a:pt x="f3" y="f4"/>
                  </a:cubicBezTo>
                  <a:cubicBezTo>
                    <a:pt x="f20" y="f21"/>
                    <a:pt x="f20" y="f22"/>
                    <a:pt x="f23" y="f24"/>
                  </a:cubicBezTo>
                  <a:cubicBezTo>
                    <a:pt x="f25" y="f11"/>
                    <a:pt x="f26" y="f7"/>
                    <a:pt x="f27" y="f16"/>
                  </a:cubicBezTo>
                  <a:cubicBezTo>
                    <a:pt x="f8" y="f14"/>
                    <a:pt x="f28" y="f29"/>
                    <a:pt x="f30" y="f10"/>
                  </a:cubicBezTo>
                  <a:cubicBezTo>
                    <a:pt x="f6" y="f8"/>
                    <a:pt x="f31" y="f32"/>
                    <a:pt x="f2" y="f2"/>
                  </a:cubicBezTo>
                  <a:close/>
                </a:path>
              </a:pathLst>
            </a:custGeom>
            <a:solidFill>
              <a:srgbClr val="2E5369"/>
            </a:solidFill>
            <a:ln cap="rnd">
              <a:noFill/>
              <a:prstDash val="solid"/>
            </a:ln>
          </p:spPr>
          <p:txBody>
            <a:bodyPr lIns="0" tIns="0" rIns="0" bIns="0"/>
            <a:lstStyle/>
            <a:p>
              <a:endParaRPr lang="en-US"/>
            </a:p>
          </p:txBody>
        </p:sp>
        <p:sp>
          <p:nvSpPr>
            <p:cNvPr id="29" name="Freeform 37"/>
            <p:cNvSpPr/>
            <p:nvPr/>
          </p:nvSpPr>
          <p:spPr>
            <a:xfrm>
              <a:off x="973726" y="5772634"/>
              <a:ext cx="38322" cy="228005"/>
            </a:xfrm>
            <a:custGeom>
              <a:avLst/>
              <a:gdLst>
                <a:gd name="f0" fmla="val w"/>
                <a:gd name="f1" fmla="val h"/>
                <a:gd name="f2" fmla="val 0"/>
                <a:gd name="f3" fmla="val 8"/>
                <a:gd name="f4" fmla="val 48"/>
                <a:gd name="f5" fmla="val 26"/>
                <a:gd name="f6" fmla="val 1"/>
                <a:gd name="f7" fmla="val 29"/>
                <a:gd name="f8" fmla="val 2"/>
                <a:gd name="f9" fmla="val 33"/>
                <a:gd name="f10" fmla="val 4"/>
                <a:gd name="f11" fmla="val 37"/>
                <a:gd name="f12" fmla="val 5"/>
                <a:gd name="f13" fmla="val 41"/>
                <a:gd name="f14" fmla="val 7"/>
                <a:gd name="f15" fmla="val 44"/>
                <a:gd name="f16" fmla="val 38"/>
                <a:gd name="f17" fmla="val 28"/>
                <a:gd name="f18" fmla="val 19"/>
                <a:gd name="f19" fmla="val 12"/>
                <a:gd name="f20" fmla="val 3"/>
                <a:gd name="f21" fmla="val 6"/>
                <a:gd name="f22" fmla="val 11"/>
                <a:gd name="f23" fmla="*/ f0 1 8"/>
                <a:gd name="f24" fmla="*/ f1 1 48"/>
                <a:gd name="f25" fmla="val f2"/>
                <a:gd name="f26" fmla="val f3"/>
                <a:gd name="f27" fmla="val f4"/>
                <a:gd name="f28" fmla="+- f27 0 f25"/>
                <a:gd name="f29" fmla="+- f26 0 f25"/>
                <a:gd name="f30" fmla="*/ f29 1 8"/>
                <a:gd name="f31" fmla="*/ f28 1 48"/>
                <a:gd name="f32" fmla="*/ 0 1 f30"/>
                <a:gd name="f33" fmla="*/ f26 1 f30"/>
                <a:gd name="f34" fmla="*/ 0 1 f31"/>
                <a:gd name="f35" fmla="*/ f27 1 f31"/>
                <a:gd name="f36" fmla="*/ f32 f23 1"/>
                <a:gd name="f37" fmla="*/ f33 f23 1"/>
                <a:gd name="f38" fmla="*/ f35 f24 1"/>
                <a:gd name="f39" fmla="*/ f34 f24 1"/>
              </a:gdLst>
              <a:ahLst/>
              <a:cxnLst>
                <a:cxn ang="3cd4">
                  <a:pos x="hc" y="t"/>
                </a:cxn>
                <a:cxn ang="0">
                  <a:pos x="r" y="vc"/>
                </a:cxn>
                <a:cxn ang="cd4">
                  <a:pos x="hc" y="b"/>
                </a:cxn>
                <a:cxn ang="cd2">
                  <a:pos x="l" y="vc"/>
                </a:cxn>
              </a:cxnLst>
              <a:rect l="f36" t="f39" r="f37" b="f38"/>
              <a:pathLst>
                <a:path w="8" h="48">
                  <a:moveTo>
                    <a:pt x="f2" y="f5"/>
                  </a:moveTo>
                  <a:cubicBezTo>
                    <a:pt x="f6" y="f7"/>
                    <a:pt x="f8" y="f9"/>
                    <a:pt x="f10" y="f11"/>
                  </a:cubicBezTo>
                  <a:cubicBezTo>
                    <a:pt x="f12" y="f13"/>
                    <a:pt x="f14" y="f15"/>
                    <a:pt x="f3" y="f4"/>
                  </a:cubicBezTo>
                  <a:cubicBezTo>
                    <a:pt x="f14" y="f16"/>
                    <a:pt x="f14" y="f17"/>
                    <a:pt x="f14" y="f18"/>
                  </a:cubicBezTo>
                  <a:cubicBezTo>
                    <a:pt x="f12" y="f19"/>
                    <a:pt x="f20" y="f21"/>
                    <a:pt x="f2" y="f2"/>
                  </a:cubicBezTo>
                  <a:cubicBezTo>
                    <a:pt x="f2" y="f6"/>
                    <a:pt x="f2" y="f20"/>
                    <a:pt x="f2" y="f10"/>
                  </a:cubicBezTo>
                  <a:cubicBezTo>
                    <a:pt x="f2" y="f22"/>
                    <a:pt x="f2" y="f18"/>
                    <a:pt x="f2" y="f5"/>
                  </a:cubicBezTo>
                  <a:close/>
                </a:path>
              </a:pathLst>
            </a:custGeom>
            <a:solidFill>
              <a:srgbClr val="2E5369"/>
            </a:solidFill>
            <a:ln cap="rnd">
              <a:noFill/>
              <a:prstDash val="solid"/>
            </a:ln>
          </p:spPr>
          <p:txBody>
            <a:bodyPr lIns="0" tIns="0" rIns="0" bIns="0"/>
            <a:lstStyle/>
            <a:p>
              <a:endParaRPr lang="en-US"/>
            </a:p>
          </p:txBody>
        </p:sp>
        <p:sp>
          <p:nvSpPr>
            <p:cNvPr id="30" name="Freeform 38"/>
            <p:cNvSpPr/>
            <p:nvPr/>
          </p:nvSpPr>
          <p:spPr>
            <a:xfrm>
              <a:off x="1006297" y="6322518"/>
              <a:ext cx="210760" cy="530726"/>
            </a:xfrm>
            <a:custGeom>
              <a:avLst/>
              <a:gdLst>
                <a:gd name="f0" fmla="val w"/>
                <a:gd name="f1" fmla="val h"/>
                <a:gd name="f2" fmla="val 0"/>
                <a:gd name="f3" fmla="val 44"/>
                <a:gd name="f4" fmla="val 111"/>
                <a:gd name="f5" fmla="val 11"/>
                <a:gd name="f6" fmla="val 28"/>
                <a:gd name="f7" fmla="val 7"/>
                <a:gd name="f8" fmla="val 19"/>
                <a:gd name="f9" fmla="val 4"/>
                <a:gd name="f10" fmla="val 9"/>
                <a:gd name="f11" fmla="val 3"/>
                <a:gd name="f12" fmla="val 16"/>
                <a:gd name="f13" fmla="val 33"/>
                <a:gd name="f14" fmla="val 49"/>
                <a:gd name="f15" fmla="val 12"/>
                <a:gd name="f16" fmla="val 52"/>
                <a:gd name="f17" fmla="val 13"/>
                <a:gd name="f18" fmla="val 55"/>
                <a:gd name="f19" fmla="val 14"/>
                <a:gd name="f20" fmla="val 58"/>
                <a:gd name="f21" fmla="val 22"/>
                <a:gd name="f22" fmla="val 76"/>
                <a:gd name="f23" fmla="val 30"/>
                <a:gd name="f24" fmla="val 94"/>
                <a:gd name="f25" fmla="val 39"/>
                <a:gd name="f26" fmla="val 35"/>
                <a:gd name="f27" fmla="val 92"/>
                <a:gd name="f28" fmla="val 72"/>
                <a:gd name="f29" fmla="val 18"/>
                <a:gd name="f30" fmla="val 15"/>
                <a:gd name="f31" fmla="val 36"/>
                <a:gd name="f32" fmla="*/ f0 1 44"/>
                <a:gd name="f33" fmla="*/ f1 1 111"/>
                <a:gd name="f34" fmla="val f2"/>
                <a:gd name="f35" fmla="val f3"/>
                <a:gd name="f36" fmla="val f4"/>
                <a:gd name="f37" fmla="+- f36 0 f34"/>
                <a:gd name="f38" fmla="+- f35 0 f34"/>
                <a:gd name="f39" fmla="*/ f38 1 44"/>
                <a:gd name="f40" fmla="*/ f37 1 111"/>
                <a:gd name="f41" fmla="*/ 0 1 f39"/>
                <a:gd name="f42" fmla="*/ f35 1 f39"/>
                <a:gd name="f43" fmla="*/ 0 1 f40"/>
                <a:gd name="f44" fmla="*/ f36 1 f40"/>
                <a:gd name="f45" fmla="*/ f41 f32 1"/>
                <a:gd name="f46" fmla="*/ f42 f32 1"/>
                <a:gd name="f47" fmla="*/ f44 f33 1"/>
                <a:gd name="f48" fmla="*/ f43 f33 1"/>
              </a:gdLst>
              <a:ahLst/>
              <a:cxnLst>
                <a:cxn ang="3cd4">
                  <a:pos x="hc" y="t"/>
                </a:cxn>
                <a:cxn ang="0">
                  <a:pos x="r" y="vc"/>
                </a:cxn>
                <a:cxn ang="cd4">
                  <a:pos x="hc" y="b"/>
                </a:cxn>
                <a:cxn ang="cd2">
                  <a:pos x="l" y="vc"/>
                </a:cxn>
              </a:cxnLst>
              <a:rect l="f45" t="f48" r="f46" b="f47"/>
              <a:pathLst>
                <a:path w="44" h="111">
                  <a:moveTo>
                    <a:pt x="f5" y="f6"/>
                  </a:moveTo>
                  <a:cubicBezTo>
                    <a:pt x="f7" y="f8"/>
                    <a:pt x="f9" y="f10"/>
                    <a:pt x="f2" y="f2"/>
                  </a:cubicBezTo>
                  <a:cubicBezTo>
                    <a:pt x="f11" y="f12"/>
                    <a:pt x="f7" y="f13"/>
                    <a:pt x="f5" y="f14"/>
                  </a:cubicBezTo>
                  <a:cubicBezTo>
                    <a:pt x="f15" y="f16"/>
                    <a:pt x="f17" y="f18"/>
                    <a:pt x="f19" y="f20"/>
                  </a:cubicBezTo>
                  <a:cubicBezTo>
                    <a:pt x="f21" y="f22"/>
                    <a:pt x="f23" y="f24"/>
                    <a:pt x="f25" y="f4"/>
                  </a:cubicBezTo>
                  <a:cubicBezTo>
                    <a:pt x="f3" y="f4"/>
                    <a:pt x="f3" y="f4"/>
                    <a:pt x="f3" y="f4"/>
                  </a:cubicBezTo>
                  <a:cubicBezTo>
                    <a:pt x="f26" y="f27"/>
                    <a:pt x="f6" y="f28"/>
                    <a:pt x="f21" y="f16"/>
                  </a:cubicBezTo>
                  <a:cubicBezTo>
                    <a:pt x="f29" y="f3"/>
                    <a:pt x="f30" y="f31"/>
                    <a:pt x="f5" y="f6"/>
                  </a:cubicBezTo>
                  <a:close/>
                </a:path>
              </a:pathLst>
            </a:custGeom>
            <a:solidFill>
              <a:srgbClr val="2E5369"/>
            </a:solidFill>
            <a:ln cap="rnd">
              <a:noFill/>
              <a:prstDash val="solid"/>
            </a:ln>
          </p:spPr>
          <p:txBody>
            <a:bodyPr lIns="0" tIns="0" rIns="0" bIns="0"/>
            <a:lstStyle/>
            <a:p>
              <a:endParaRPr lang="en-US"/>
            </a:p>
          </p:txBody>
        </p:sp>
      </p:grpSp>
      <p:sp>
        <p:nvSpPr>
          <p:cNvPr id="31" name="Rectangle 6"/>
          <p:cNvSpPr/>
          <p:nvPr/>
        </p:nvSpPr>
        <p:spPr>
          <a:xfrm>
            <a:off x="0" y="0"/>
            <a:ext cx="182880" cy="6858000"/>
          </a:xfrm>
          <a:prstGeom prst="rect">
            <a:avLst/>
          </a:prstGeom>
          <a:solidFill>
            <a:srgbClr val="2E5369"/>
          </a:solidFill>
          <a:ln cap="rnd">
            <a:noFill/>
            <a:prstDash val="solid"/>
          </a:ln>
        </p:spPr>
        <p:txBody>
          <a:bodyPr lIns="0" tIns="0" rIns="0" bIns="0"/>
          <a:lstStyle/>
          <a:p>
            <a:endParaRPr lang="en-US"/>
          </a:p>
        </p:txBody>
      </p:sp>
      <p:sp>
        <p:nvSpPr>
          <p:cNvPr id="2" name="Footer Placeholder 4"/>
          <p:cNvSpPr txBox="1">
            <a:spLocks noGrp="1"/>
          </p:cNvSpPr>
          <p:nvPr>
            <p:ph type="ftr" sz="quarter" idx="9"/>
          </p:nvPr>
        </p:nvSpPr>
        <p:spPr>
          <a:xfrm>
            <a:off x="2589215" y="6135806"/>
            <a:ext cx="7619996" cy="365129"/>
          </a:xfrm>
        </p:spPr>
        <p:txBody>
          <a:bodyPr/>
          <a:lstStyle>
            <a:lvl1pPr>
              <a:defRPr/>
            </a:lvl1pPr>
          </a:lstStyle>
          <a:p>
            <a:pPr lvl="0"/>
            <a:r>
              <a:rPr lang="en-US"/>
              <a:t>Jeff Mazzamurro | Pharmacist Intern | WNE College of Pharmacy | 2/6/17</a:t>
            </a:r>
          </a:p>
        </p:txBody>
      </p:sp>
      <p:sp>
        <p:nvSpPr>
          <p:cNvPr id="3" name="Freeform 6"/>
          <p:cNvSpPr/>
          <p:nvPr/>
        </p:nvSpPr>
        <p:spPr>
          <a:xfrm>
            <a:off x="0" y="4323813"/>
            <a:ext cx="1744647" cy="778593"/>
          </a:xfrm>
          <a:custGeom>
            <a:avLst/>
            <a:gdLst>
              <a:gd name="f0" fmla="val w"/>
              <a:gd name="f1" fmla="val h"/>
              <a:gd name="f2" fmla="val 0"/>
              <a:gd name="f3" fmla="val 372"/>
              <a:gd name="f4" fmla="val 166"/>
              <a:gd name="f5" fmla="val 287"/>
              <a:gd name="f6" fmla="val 290"/>
              <a:gd name="f7" fmla="val 292"/>
              <a:gd name="f8" fmla="val 165"/>
              <a:gd name="f9" fmla="val 293"/>
              <a:gd name="f10" fmla="val 164"/>
              <a:gd name="f11" fmla="val 163"/>
              <a:gd name="f12" fmla="val 294"/>
              <a:gd name="f13" fmla="val 370"/>
              <a:gd name="f14" fmla="val 87"/>
              <a:gd name="f15" fmla="val 85"/>
              <a:gd name="f16" fmla="val 81"/>
              <a:gd name="f17" fmla="val 78"/>
              <a:gd name="f18" fmla="val 3"/>
              <a:gd name="f19" fmla="val 2"/>
              <a:gd name="f20" fmla="val 1"/>
              <a:gd name="f21" fmla="*/ f0 1 372"/>
              <a:gd name="f22" fmla="*/ f1 1 166"/>
              <a:gd name="f23" fmla="val f2"/>
              <a:gd name="f24" fmla="val f3"/>
              <a:gd name="f25" fmla="val f4"/>
              <a:gd name="f26" fmla="+- f25 0 f23"/>
              <a:gd name="f27" fmla="+- f24 0 f23"/>
              <a:gd name="f28" fmla="*/ f27 1 372"/>
              <a:gd name="f29" fmla="*/ f26 1 166"/>
              <a:gd name="f30" fmla="*/ 0 1 f28"/>
              <a:gd name="f31" fmla="*/ f24 1 f28"/>
              <a:gd name="f32" fmla="*/ 0 1 f29"/>
              <a:gd name="f33" fmla="*/ f25 1 f29"/>
              <a:gd name="f34" fmla="*/ f30 f21 1"/>
              <a:gd name="f35" fmla="*/ f31 f21 1"/>
              <a:gd name="f36" fmla="*/ f33 f22 1"/>
              <a:gd name="f37" fmla="*/ f32 f22 1"/>
            </a:gdLst>
            <a:ahLst/>
            <a:cxnLst>
              <a:cxn ang="3cd4">
                <a:pos x="hc" y="t"/>
              </a:cxn>
              <a:cxn ang="0">
                <a:pos x="r" y="vc"/>
              </a:cxn>
              <a:cxn ang="cd4">
                <a:pos x="hc" y="b"/>
              </a:cxn>
              <a:cxn ang="cd2">
                <a:pos x="l" y="vc"/>
              </a:cxn>
            </a:cxnLst>
            <a:rect l="f34" t="f37" r="f35" b="f36"/>
            <a:pathLst>
              <a:path w="372" h="166">
                <a:moveTo>
                  <a:pt x="f5" y="f4"/>
                </a:moveTo>
                <a:cubicBezTo>
                  <a:pt x="f6" y="f4"/>
                  <a:pt x="f7" y="f8"/>
                  <a:pt x="f9" y="f10"/>
                </a:cubicBezTo>
                <a:cubicBezTo>
                  <a:pt x="f9" y="f11"/>
                  <a:pt x="f12" y="f11"/>
                  <a:pt x="f12" y="f11"/>
                </a:cubicBezTo>
                <a:cubicBezTo>
                  <a:pt x="f13" y="f14"/>
                  <a:pt x="f13" y="f14"/>
                  <a:pt x="f13" y="f14"/>
                </a:cubicBezTo>
                <a:cubicBezTo>
                  <a:pt x="f3" y="f15"/>
                  <a:pt x="f3" y="f16"/>
                  <a:pt x="f13" y="f17"/>
                </a:cubicBezTo>
                <a:cubicBezTo>
                  <a:pt x="f12" y="f18"/>
                  <a:pt x="f12" y="f18"/>
                  <a:pt x="f12" y="f18"/>
                </a:cubicBezTo>
                <a:cubicBezTo>
                  <a:pt x="f12" y="f19"/>
                  <a:pt x="f9" y="f19"/>
                  <a:pt x="f9" y="f19"/>
                </a:cubicBezTo>
                <a:cubicBezTo>
                  <a:pt x="f7" y="f20"/>
                  <a:pt x="f6" y="f2"/>
                  <a:pt x="f5" y="f2"/>
                </a:cubicBezTo>
                <a:cubicBezTo>
                  <a:pt x="f2" y="f2"/>
                  <a:pt x="f2" y="f2"/>
                  <a:pt x="f2" y="f2"/>
                </a:cubicBezTo>
                <a:cubicBezTo>
                  <a:pt x="f2" y="f4"/>
                  <a:pt x="f2" y="f4"/>
                  <a:pt x="f2" y="f4"/>
                </a:cubicBezTo>
                <a:lnTo>
                  <a:pt x="f5" y="f4"/>
                </a:lnTo>
                <a:close/>
              </a:path>
            </a:pathLst>
          </a:custGeom>
          <a:solidFill>
            <a:srgbClr val="353535"/>
          </a:solidFill>
          <a:ln cap="rnd">
            <a:noFill/>
            <a:prstDash val="solid"/>
          </a:ln>
        </p:spPr>
        <p:txBody>
          <a:bodyPr lIns="0" tIns="0" rIns="0" bIns="0"/>
          <a:lstStyle/>
          <a:p>
            <a:endParaRPr lang="en-US"/>
          </a:p>
        </p:txBody>
      </p:sp>
      <p:sp>
        <p:nvSpPr>
          <p:cNvPr id="4" name="Slide Number Placeholder 5"/>
          <p:cNvSpPr txBox="1">
            <a:spLocks noGrp="1"/>
          </p:cNvSpPr>
          <p:nvPr>
            <p:ph type="sldNum" sz="quarter" idx="8"/>
          </p:nvPr>
        </p:nvSpPr>
        <p:spPr>
          <a:xfrm>
            <a:off x="531815" y="4529544"/>
            <a:ext cx="779763" cy="365129"/>
          </a:xfrm>
        </p:spPr>
        <p:txBody>
          <a:bodyPr/>
          <a:lstStyle>
            <a:lvl1pPr>
              <a:defRPr/>
            </a:lvl1pPr>
          </a:lstStyle>
          <a:p>
            <a:pPr lvl="0"/>
            <a:fld id="{426E4FB3-AEA4-46DE-8D39-CBFC20317553}" type="slidenum">
              <a:t>‹#›</a:t>
            </a:fld>
            <a:endParaRPr lang="en-US"/>
          </a:p>
        </p:txBody>
      </p:sp>
    </p:spTree>
    <p:extLst>
      <p:ext uri="{BB962C8B-B14F-4D97-AF65-F5344CB8AC3E}">
        <p14:creationId xmlns:p14="http://schemas.microsoft.com/office/powerpoint/2010/main" val="3332479483"/>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grpSp>
        <p:nvGrpSpPr>
          <p:cNvPr id="5" name="Group 22"/>
          <p:cNvGrpSpPr/>
          <p:nvPr/>
        </p:nvGrpSpPr>
        <p:grpSpPr>
          <a:xfrm>
            <a:off x="0" y="228600"/>
            <a:ext cx="2851510" cy="6638634"/>
            <a:chOff x="0" y="228600"/>
            <a:chExt cx="2851510" cy="6638634"/>
          </a:xfrm>
        </p:grpSpPr>
        <p:sp>
          <p:nvSpPr>
            <p:cNvPr id="6" name="Freeform 11"/>
            <p:cNvSpPr/>
            <p:nvPr/>
          </p:nvSpPr>
          <p:spPr>
            <a:xfrm>
              <a:off x="0" y="2575041"/>
              <a:ext cx="100638" cy="626217"/>
            </a:xfrm>
            <a:custGeom>
              <a:avLst/>
              <a:gdLst>
                <a:gd name="f0" fmla="val w"/>
                <a:gd name="f1" fmla="val h"/>
                <a:gd name="f2" fmla="val 0"/>
                <a:gd name="f3" fmla="val 22"/>
                <a:gd name="f4" fmla="val 136"/>
                <a:gd name="f5" fmla="val 20"/>
                <a:gd name="f6" fmla="val 117"/>
                <a:gd name="f7" fmla="val 19"/>
                <a:gd name="f8" fmla="val 99"/>
                <a:gd name="f9" fmla="val 17"/>
                <a:gd name="f10" fmla="val 80"/>
                <a:gd name="f11" fmla="val 11"/>
                <a:gd name="f12" fmla="val 54"/>
                <a:gd name="f13" fmla="val 6"/>
                <a:gd name="f14" fmla="val 27"/>
                <a:gd name="f15" fmla="val 35"/>
                <a:gd name="f16" fmla="val 64"/>
                <a:gd name="f17" fmla="val 13"/>
                <a:gd name="f18" fmla="val 94"/>
                <a:gd name="f19" fmla="val 124"/>
                <a:gd name="f20" fmla="val 128"/>
                <a:gd name="f21" fmla="val 21"/>
                <a:gd name="f22" fmla="val 132"/>
                <a:gd name="f23" fmla="*/ f0 1 22"/>
                <a:gd name="f24" fmla="*/ f1 1 136"/>
                <a:gd name="f25" fmla="val f2"/>
                <a:gd name="f26" fmla="val f3"/>
                <a:gd name="f27" fmla="val f4"/>
                <a:gd name="f28" fmla="+- f27 0 f25"/>
                <a:gd name="f29" fmla="+- f26 0 f25"/>
                <a:gd name="f30" fmla="*/ f29 1 22"/>
                <a:gd name="f31" fmla="*/ f28 1 136"/>
                <a:gd name="f32" fmla="*/ 0 1 f30"/>
                <a:gd name="f33" fmla="*/ f26 1 f30"/>
                <a:gd name="f34" fmla="*/ 0 1 f31"/>
                <a:gd name="f35" fmla="*/ f27 1 f31"/>
                <a:gd name="f36" fmla="*/ f32 f23 1"/>
                <a:gd name="f37" fmla="*/ f33 f23 1"/>
                <a:gd name="f38" fmla="*/ f35 f24 1"/>
                <a:gd name="f39" fmla="*/ f34 f24 1"/>
              </a:gdLst>
              <a:ahLst/>
              <a:cxnLst>
                <a:cxn ang="3cd4">
                  <a:pos x="hc" y="t"/>
                </a:cxn>
                <a:cxn ang="0">
                  <a:pos x="r" y="vc"/>
                </a:cxn>
                <a:cxn ang="cd4">
                  <a:pos x="hc" y="b"/>
                </a:cxn>
                <a:cxn ang="cd2">
                  <a:pos x="l" y="vc"/>
                </a:cxn>
              </a:cxnLst>
              <a:rect l="f36" t="f39" r="f37" b="f38"/>
              <a:pathLst>
                <a:path w="22" h="136">
                  <a:moveTo>
                    <a:pt x="f3" y="f4"/>
                  </a:moveTo>
                  <a:cubicBezTo>
                    <a:pt x="f5" y="f6"/>
                    <a:pt x="f7" y="f8"/>
                    <a:pt x="f9" y="f10"/>
                  </a:cubicBezTo>
                  <a:cubicBezTo>
                    <a:pt x="f11" y="f12"/>
                    <a:pt x="f13" y="f14"/>
                    <a:pt x="f2" y="f2"/>
                  </a:cubicBezTo>
                  <a:cubicBezTo>
                    <a:pt x="f2" y="f15"/>
                    <a:pt x="f2" y="f15"/>
                    <a:pt x="f2" y="f15"/>
                  </a:cubicBezTo>
                  <a:cubicBezTo>
                    <a:pt x="f13" y="f16"/>
                    <a:pt x="f17" y="f18"/>
                    <a:pt x="f5" y="f19"/>
                  </a:cubicBezTo>
                  <a:cubicBezTo>
                    <a:pt x="f5" y="f20"/>
                    <a:pt x="f21" y="f22"/>
                    <a:pt x="f3" y="f4"/>
                  </a:cubicBezTo>
                  <a:close/>
                </a:path>
              </a:pathLst>
            </a:custGeom>
            <a:solidFill>
              <a:srgbClr val="2E5369">
                <a:alpha val="20000"/>
              </a:srgbClr>
            </a:solidFill>
            <a:ln cap="rnd">
              <a:noFill/>
              <a:prstDash val="solid"/>
            </a:ln>
          </p:spPr>
          <p:txBody>
            <a:bodyPr lIns="0" tIns="0" rIns="0" bIns="0"/>
            <a:lstStyle/>
            <a:p>
              <a:endParaRPr lang="en-US"/>
            </a:p>
          </p:txBody>
        </p:sp>
        <p:sp>
          <p:nvSpPr>
            <p:cNvPr id="7" name="Freeform 12"/>
            <p:cNvSpPr/>
            <p:nvPr/>
          </p:nvSpPr>
          <p:spPr>
            <a:xfrm>
              <a:off x="128601" y="3156527"/>
              <a:ext cx="646718" cy="2322219"/>
            </a:xfrm>
            <a:custGeom>
              <a:avLst/>
              <a:gdLst>
                <a:gd name="f0" fmla="val w"/>
                <a:gd name="f1" fmla="val h"/>
                <a:gd name="f2" fmla="val 0"/>
                <a:gd name="f3" fmla="val 140"/>
                <a:gd name="f4" fmla="val 504"/>
                <a:gd name="f5" fmla="val 86"/>
                <a:gd name="f6" fmla="val 350"/>
                <a:gd name="f7" fmla="val 103"/>
                <a:gd name="f8" fmla="val 402"/>
                <a:gd name="f9" fmla="val 120"/>
                <a:gd name="f10" fmla="val 453"/>
                <a:gd name="f11" fmla="val 139"/>
                <a:gd name="f12" fmla="val 495"/>
                <a:gd name="f13" fmla="val 487"/>
                <a:gd name="f14" fmla="val 478"/>
                <a:gd name="f15" fmla="val 124"/>
                <a:gd name="f16" fmla="val 435"/>
                <a:gd name="f17" fmla="val 109"/>
                <a:gd name="f18" fmla="val 391"/>
                <a:gd name="f19" fmla="val 95"/>
                <a:gd name="f20" fmla="val 347"/>
                <a:gd name="f21" fmla="val 58"/>
                <a:gd name="f22" fmla="val 233"/>
                <a:gd name="f23" fmla="val 27"/>
                <a:gd name="f24" fmla="val 117"/>
                <a:gd name="f25" fmla="val 2"/>
                <a:gd name="f26" fmla="val 20"/>
                <a:gd name="f27" fmla="val 4"/>
                <a:gd name="f28" fmla="val 41"/>
                <a:gd name="f29" fmla="val 6"/>
                <a:gd name="f30" fmla="val 61"/>
                <a:gd name="f31" fmla="val 30"/>
                <a:gd name="f32" fmla="val 158"/>
                <a:gd name="f33" fmla="val 56"/>
                <a:gd name="f34" fmla="val 255"/>
                <a:gd name="f35" fmla="*/ f0 1 140"/>
                <a:gd name="f36" fmla="*/ f1 1 504"/>
                <a:gd name="f37" fmla="val f2"/>
                <a:gd name="f38" fmla="val f3"/>
                <a:gd name="f39" fmla="val f4"/>
                <a:gd name="f40" fmla="+- f39 0 f37"/>
                <a:gd name="f41" fmla="+- f38 0 f37"/>
                <a:gd name="f42" fmla="*/ f41 1 140"/>
                <a:gd name="f43" fmla="*/ f40 1 504"/>
                <a:gd name="f44" fmla="*/ 0 1 f42"/>
                <a:gd name="f45" fmla="*/ f38 1 f42"/>
                <a:gd name="f46" fmla="*/ 0 1 f43"/>
                <a:gd name="f47" fmla="*/ f39 1 f43"/>
                <a:gd name="f48" fmla="*/ f44 f35 1"/>
                <a:gd name="f49" fmla="*/ f45 f35 1"/>
                <a:gd name="f50" fmla="*/ f47 f36 1"/>
                <a:gd name="f51" fmla="*/ f46 f36 1"/>
              </a:gdLst>
              <a:ahLst/>
              <a:cxnLst>
                <a:cxn ang="3cd4">
                  <a:pos x="hc" y="t"/>
                </a:cxn>
                <a:cxn ang="0">
                  <a:pos x="r" y="vc"/>
                </a:cxn>
                <a:cxn ang="cd4">
                  <a:pos x="hc" y="b"/>
                </a:cxn>
                <a:cxn ang="cd2">
                  <a:pos x="l" y="vc"/>
                </a:cxn>
              </a:cxnLst>
              <a:rect l="f48" t="f51" r="f49" b="f50"/>
              <a:pathLst>
                <a:path w="140" h="504">
                  <a:moveTo>
                    <a:pt x="f5" y="f6"/>
                  </a:moveTo>
                  <a:cubicBezTo>
                    <a:pt x="f7" y="f8"/>
                    <a:pt x="f9" y="f10"/>
                    <a:pt x="f11" y="f4"/>
                  </a:cubicBezTo>
                  <a:cubicBezTo>
                    <a:pt x="f11" y="f12"/>
                    <a:pt x="f11" y="f13"/>
                    <a:pt x="f3" y="f14"/>
                  </a:cubicBezTo>
                  <a:cubicBezTo>
                    <a:pt x="f15" y="f16"/>
                    <a:pt x="f17" y="f18"/>
                    <a:pt x="f19" y="f20"/>
                  </a:cubicBezTo>
                  <a:cubicBezTo>
                    <a:pt x="f21" y="f22"/>
                    <a:pt x="f23" y="f24"/>
                    <a:pt x="f2" y="f2"/>
                  </a:cubicBezTo>
                  <a:cubicBezTo>
                    <a:pt x="f25" y="f26"/>
                    <a:pt x="f27" y="f28"/>
                    <a:pt x="f29" y="f30"/>
                  </a:cubicBezTo>
                  <a:cubicBezTo>
                    <a:pt x="f31" y="f32"/>
                    <a:pt x="f33" y="f34"/>
                    <a:pt x="f5" y="f6"/>
                  </a:cubicBezTo>
                  <a:close/>
                </a:path>
              </a:pathLst>
            </a:custGeom>
            <a:solidFill>
              <a:srgbClr val="2E5369">
                <a:alpha val="20000"/>
              </a:srgbClr>
            </a:solidFill>
            <a:ln cap="rnd">
              <a:noFill/>
              <a:prstDash val="solid"/>
            </a:ln>
          </p:spPr>
          <p:txBody>
            <a:bodyPr lIns="0" tIns="0" rIns="0" bIns="0"/>
            <a:lstStyle/>
            <a:p>
              <a:endParaRPr lang="en-US"/>
            </a:p>
          </p:txBody>
        </p:sp>
        <p:sp>
          <p:nvSpPr>
            <p:cNvPr id="8" name="Freeform 13"/>
            <p:cNvSpPr/>
            <p:nvPr/>
          </p:nvSpPr>
          <p:spPr>
            <a:xfrm>
              <a:off x="806994" y="5447062"/>
              <a:ext cx="609438" cy="1420163"/>
            </a:xfrm>
            <a:custGeom>
              <a:avLst/>
              <a:gdLst>
                <a:gd name="f0" fmla="val w"/>
                <a:gd name="f1" fmla="val h"/>
                <a:gd name="f2" fmla="val 0"/>
                <a:gd name="f3" fmla="val 132"/>
                <a:gd name="f4" fmla="val 308"/>
                <a:gd name="f5" fmla="val 8"/>
                <a:gd name="f6" fmla="val 22"/>
                <a:gd name="f7" fmla="val 5"/>
                <a:gd name="f8" fmla="val 15"/>
                <a:gd name="f9" fmla="val 2"/>
                <a:gd name="f10" fmla="val 10"/>
                <a:gd name="f11" fmla="val 19"/>
                <a:gd name="f12" fmla="val 29"/>
                <a:gd name="f13" fmla="val 21"/>
                <a:gd name="f14" fmla="val 85"/>
                <a:gd name="f15" fmla="val 44"/>
                <a:gd name="f16" fmla="val 140"/>
                <a:gd name="f17" fmla="val 68"/>
                <a:gd name="f18" fmla="val 194"/>
                <a:gd name="f19" fmla="val 232"/>
                <a:gd name="f20" fmla="val 104"/>
                <a:gd name="f21" fmla="val 270"/>
                <a:gd name="f22" fmla="val 123"/>
                <a:gd name="f23" fmla="val 113"/>
                <a:gd name="f24" fmla="val 269"/>
                <a:gd name="f25" fmla="val 94"/>
                <a:gd name="f26" fmla="val 230"/>
                <a:gd name="f27" fmla="val 77"/>
                <a:gd name="f28" fmla="val 190"/>
                <a:gd name="f29" fmla="val 52"/>
                <a:gd name="f30" fmla="val 135"/>
                <a:gd name="f31" fmla="val 79"/>
                <a:gd name="f32" fmla="*/ f0 1 132"/>
                <a:gd name="f33" fmla="*/ f1 1 308"/>
                <a:gd name="f34" fmla="val f2"/>
                <a:gd name="f35" fmla="val f3"/>
                <a:gd name="f36" fmla="val f4"/>
                <a:gd name="f37" fmla="+- f36 0 f34"/>
                <a:gd name="f38" fmla="+- f35 0 f34"/>
                <a:gd name="f39" fmla="*/ f38 1 132"/>
                <a:gd name="f40" fmla="*/ f37 1 308"/>
                <a:gd name="f41" fmla="*/ 0 1 f39"/>
                <a:gd name="f42" fmla="*/ f35 1 f39"/>
                <a:gd name="f43" fmla="*/ 0 1 f40"/>
                <a:gd name="f44" fmla="*/ f36 1 f40"/>
                <a:gd name="f45" fmla="*/ f41 f32 1"/>
                <a:gd name="f46" fmla="*/ f42 f32 1"/>
                <a:gd name="f47" fmla="*/ f44 f33 1"/>
                <a:gd name="f48" fmla="*/ f43 f33 1"/>
              </a:gdLst>
              <a:ahLst/>
              <a:cxnLst>
                <a:cxn ang="3cd4">
                  <a:pos x="hc" y="t"/>
                </a:cxn>
                <a:cxn ang="0">
                  <a:pos x="r" y="vc"/>
                </a:cxn>
                <a:cxn ang="cd4">
                  <a:pos x="hc" y="b"/>
                </a:cxn>
                <a:cxn ang="cd2">
                  <a:pos x="l" y="vc"/>
                </a:cxn>
              </a:cxnLst>
              <a:rect l="f45" t="f48" r="f46" b="f47"/>
              <a:pathLst>
                <a:path w="132" h="308">
                  <a:moveTo>
                    <a:pt x="f5" y="f6"/>
                  </a:moveTo>
                  <a:cubicBezTo>
                    <a:pt x="f7" y="f8"/>
                    <a:pt x="f9" y="f5"/>
                    <a:pt x="f2" y="f2"/>
                  </a:cubicBezTo>
                  <a:cubicBezTo>
                    <a:pt x="f2" y="f10"/>
                    <a:pt x="f2" y="f11"/>
                    <a:pt x="f2" y="f12"/>
                  </a:cubicBezTo>
                  <a:cubicBezTo>
                    <a:pt x="f13" y="f14"/>
                    <a:pt x="f15" y="f16"/>
                    <a:pt x="f17" y="f18"/>
                  </a:cubicBezTo>
                  <a:cubicBezTo>
                    <a:pt x="f14" y="f19"/>
                    <a:pt x="f20" y="f21"/>
                    <a:pt x="f22" y="f4"/>
                  </a:cubicBezTo>
                  <a:cubicBezTo>
                    <a:pt x="f3" y="f4"/>
                    <a:pt x="f3" y="f4"/>
                    <a:pt x="f3" y="f4"/>
                  </a:cubicBezTo>
                  <a:cubicBezTo>
                    <a:pt x="f23" y="f24"/>
                    <a:pt x="f25" y="f26"/>
                    <a:pt x="f27" y="f28"/>
                  </a:cubicBezTo>
                  <a:cubicBezTo>
                    <a:pt x="f29" y="f30"/>
                    <a:pt x="f12" y="f31"/>
                    <a:pt x="f5" y="f6"/>
                  </a:cubicBezTo>
                  <a:close/>
                </a:path>
              </a:pathLst>
            </a:custGeom>
            <a:solidFill>
              <a:srgbClr val="2E5369">
                <a:alpha val="20000"/>
              </a:srgbClr>
            </a:solidFill>
            <a:ln cap="rnd">
              <a:noFill/>
              <a:prstDash val="solid"/>
            </a:ln>
          </p:spPr>
          <p:txBody>
            <a:bodyPr lIns="0" tIns="0" rIns="0" bIns="0"/>
            <a:lstStyle/>
            <a:p>
              <a:endParaRPr lang="en-US"/>
            </a:p>
          </p:txBody>
        </p:sp>
        <p:sp>
          <p:nvSpPr>
            <p:cNvPr id="9" name="Freeform 14"/>
            <p:cNvSpPr/>
            <p:nvPr/>
          </p:nvSpPr>
          <p:spPr>
            <a:xfrm>
              <a:off x="959827" y="6503798"/>
              <a:ext cx="171468" cy="363428"/>
            </a:xfrm>
            <a:custGeom>
              <a:avLst/>
              <a:gdLst>
                <a:gd name="f0" fmla="val w"/>
                <a:gd name="f1" fmla="val h"/>
                <a:gd name="f2" fmla="val 0"/>
                <a:gd name="f3" fmla="val 37"/>
                <a:gd name="f4" fmla="val 79"/>
                <a:gd name="f5" fmla="val 28"/>
                <a:gd name="f6" fmla="val 24"/>
                <a:gd name="f7" fmla="val 53"/>
                <a:gd name="f8" fmla="val 12"/>
                <a:gd name="f9" fmla="val 27"/>
                <a:gd name="f10" fmla="val 8"/>
                <a:gd name="f11" fmla="val 17"/>
                <a:gd name="f12" fmla="*/ f0 1 37"/>
                <a:gd name="f13" fmla="*/ f1 1 79"/>
                <a:gd name="f14" fmla="val f2"/>
                <a:gd name="f15" fmla="val f3"/>
                <a:gd name="f16" fmla="val f4"/>
                <a:gd name="f17" fmla="+- f16 0 f14"/>
                <a:gd name="f18" fmla="+- f15 0 f14"/>
                <a:gd name="f19" fmla="*/ f18 1 37"/>
                <a:gd name="f20" fmla="*/ f17 1 79"/>
                <a:gd name="f21" fmla="*/ 0 1 f19"/>
                <a:gd name="f22" fmla="*/ f15 1 f19"/>
                <a:gd name="f23" fmla="*/ 0 1 f20"/>
                <a:gd name="f24" fmla="*/ f16 1 f20"/>
                <a:gd name="f25" fmla="*/ f21 f12 1"/>
                <a:gd name="f26" fmla="*/ f22 f12 1"/>
                <a:gd name="f27" fmla="*/ f24 f13 1"/>
                <a:gd name="f28" fmla="*/ f23 f13 1"/>
              </a:gdLst>
              <a:ahLst/>
              <a:cxnLst>
                <a:cxn ang="3cd4">
                  <a:pos x="hc" y="t"/>
                </a:cxn>
                <a:cxn ang="0">
                  <a:pos x="r" y="vc"/>
                </a:cxn>
                <a:cxn ang="cd4">
                  <a:pos x="hc" y="b"/>
                </a:cxn>
                <a:cxn ang="cd2">
                  <a:pos x="l" y="vc"/>
                </a:cxn>
              </a:cxnLst>
              <a:rect l="f25" t="f28" r="f26" b="f27"/>
              <a:pathLst>
                <a:path w="37" h="79">
                  <a:moveTo>
                    <a:pt x="f5" y="f4"/>
                  </a:moveTo>
                  <a:cubicBezTo>
                    <a:pt x="f3" y="f4"/>
                    <a:pt x="f3" y="f4"/>
                    <a:pt x="f3" y="f4"/>
                  </a:cubicBezTo>
                  <a:cubicBezTo>
                    <a:pt x="f6" y="f7"/>
                    <a:pt x="f8" y="f9"/>
                    <a:pt x="f2" y="f2"/>
                  </a:cubicBezTo>
                  <a:cubicBezTo>
                    <a:pt x="f10" y="f9"/>
                    <a:pt x="f11" y="f7"/>
                    <a:pt x="f5" y="f4"/>
                  </a:cubicBezTo>
                  <a:close/>
                </a:path>
              </a:pathLst>
            </a:custGeom>
            <a:solidFill>
              <a:srgbClr val="2E5369">
                <a:alpha val="20000"/>
              </a:srgbClr>
            </a:solidFill>
            <a:ln cap="rnd">
              <a:noFill/>
              <a:prstDash val="solid"/>
            </a:ln>
          </p:spPr>
          <p:txBody>
            <a:bodyPr lIns="0" tIns="0" rIns="0" bIns="0"/>
            <a:lstStyle/>
            <a:p>
              <a:endParaRPr lang="en-US"/>
            </a:p>
          </p:txBody>
        </p:sp>
        <p:sp>
          <p:nvSpPr>
            <p:cNvPr id="10" name="Freeform 15"/>
            <p:cNvSpPr/>
            <p:nvPr/>
          </p:nvSpPr>
          <p:spPr>
            <a:xfrm>
              <a:off x="100638" y="3201259"/>
              <a:ext cx="821908" cy="3328635"/>
            </a:xfrm>
            <a:custGeom>
              <a:avLst/>
              <a:gdLst>
                <a:gd name="f0" fmla="val w"/>
                <a:gd name="f1" fmla="val h"/>
                <a:gd name="f2" fmla="val 0"/>
                <a:gd name="f3" fmla="val 178"/>
                <a:gd name="f4" fmla="val 722"/>
                <a:gd name="f5" fmla="val 162"/>
                <a:gd name="f6" fmla="val 660"/>
                <a:gd name="f7" fmla="val 145"/>
                <a:gd name="f8" fmla="val 618"/>
                <a:gd name="f9" fmla="val 130"/>
                <a:gd name="f10" fmla="val 576"/>
                <a:gd name="f11" fmla="val 116"/>
                <a:gd name="f12" fmla="val 534"/>
                <a:gd name="f13" fmla="val 84"/>
                <a:gd name="f14" fmla="val 437"/>
                <a:gd name="f15" fmla="val 59"/>
                <a:gd name="f16" fmla="val 337"/>
                <a:gd name="f17" fmla="val 40"/>
                <a:gd name="f18" fmla="val 236"/>
                <a:gd name="f19" fmla="val 29"/>
                <a:gd name="f20" fmla="val 175"/>
                <a:gd name="f21" fmla="val 20"/>
                <a:gd name="f22" fmla="val 113"/>
                <a:gd name="f23" fmla="val 12"/>
                <a:gd name="f24" fmla="val 51"/>
                <a:gd name="f25" fmla="val 8"/>
                <a:gd name="f26" fmla="val 34"/>
                <a:gd name="f27" fmla="val 4"/>
                <a:gd name="f28" fmla="val 17"/>
                <a:gd name="f29" fmla="val 79"/>
                <a:gd name="f30" fmla="val 19"/>
                <a:gd name="f31" fmla="val 159"/>
                <a:gd name="f32" fmla="val 33"/>
                <a:gd name="f33" fmla="val 237"/>
                <a:gd name="f34" fmla="val 339"/>
                <a:gd name="f35" fmla="val 76"/>
                <a:gd name="f36" fmla="val 439"/>
                <a:gd name="f37" fmla="val 107"/>
                <a:gd name="f38" fmla="val 537"/>
                <a:gd name="f39" fmla="val 123"/>
                <a:gd name="f40" fmla="val 586"/>
                <a:gd name="f41" fmla="val 141"/>
                <a:gd name="f42" fmla="val 634"/>
                <a:gd name="f43" fmla="val 160"/>
                <a:gd name="f44" fmla="val 681"/>
                <a:gd name="f45" fmla="val 166"/>
                <a:gd name="f46" fmla="val 695"/>
                <a:gd name="f47" fmla="val 172"/>
                <a:gd name="f48" fmla="val 708"/>
                <a:gd name="f49" fmla="val 176"/>
                <a:gd name="f50" fmla="val 717"/>
                <a:gd name="f51" fmla="val 713"/>
                <a:gd name="f52" fmla="val 174"/>
                <a:gd name="f53" fmla="val 169"/>
                <a:gd name="f54" fmla="val 692"/>
                <a:gd name="f55" fmla="val 165"/>
                <a:gd name="f56" fmla="val 676"/>
                <a:gd name="f57" fmla="*/ f0 1 178"/>
                <a:gd name="f58" fmla="*/ f1 1 722"/>
                <a:gd name="f59" fmla="val f2"/>
                <a:gd name="f60" fmla="val f3"/>
                <a:gd name="f61" fmla="val f4"/>
                <a:gd name="f62" fmla="+- f61 0 f59"/>
                <a:gd name="f63" fmla="+- f60 0 f59"/>
                <a:gd name="f64" fmla="*/ f63 1 178"/>
                <a:gd name="f65" fmla="*/ f62 1 722"/>
                <a:gd name="f66" fmla="*/ 0 1 f64"/>
                <a:gd name="f67" fmla="*/ f60 1 f64"/>
                <a:gd name="f68" fmla="*/ 0 1 f65"/>
                <a:gd name="f69" fmla="*/ f61 1 f65"/>
                <a:gd name="f70" fmla="*/ f66 f57 1"/>
                <a:gd name="f71" fmla="*/ f67 f57 1"/>
                <a:gd name="f72" fmla="*/ f69 f58 1"/>
                <a:gd name="f73" fmla="*/ f68 f58 1"/>
              </a:gdLst>
              <a:ahLst/>
              <a:cxnLst>
                <a:cxn ang="3cd4">
                  <a:pos x="hc" y="t"/>
                </a:cxn>
                <a:cxn ang="0">
                  <a:pos x="r" y="vc"/>
                </a:cxn>
                <a:cxn ang="cd4">
                  <a:pos x="hc" y="b"/>
                </a:cxn>
                <a:cxn ang="cd2">
                  <a:pos x="l" y="vc"/>
                </a:cxn>
              </a:cxnLst>
              <a:rect l="f70" t="f73" r="f71" b="f72"/>
              <a:pathLst>
                <a:path w="178" h="722">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5" y="f29"/>
                    <a:pt x="f30" y="f31"/>
                    <a:pt x="f32" y="f33"/>
                  </a:cubicBezTo>
                  <a:cubicBezTo>
                    <a:pt x="f24" y="f34"/>
                    <a:pt x="f35" y="f36"/>
                    <a:pt x="f37" y="f38"/>
                  </a:cubicBezTo>
                  <a:cubicBezTo>
                    <a:pt x="f39" y="f40"/>
                    <a:pt x="f41" y="f42"/>
                    <a:pt x="f43" y="f44"/>
                  </a:cubicBezTo>
                  <a:cubicBezTo>
                    <a:pt x="f45" y="f46"/>
                    <a:pt x="f47" y="f48"/>
                    <a:pt x="f3" y="f4"/>
                  </a:cubicBezTo>
                  <a:cubicBezTo>
                    <a:pt x="f49" y="f50"/>
                    <a:pt x="f20" y="f51"/>
                    <a:pt x="f52" y="f48"/>
                  </a:cubicBezTo>
                  <a:cubicBezTo>
                    <a:pt x="f53" y="f54"/>
                    <a:pt x="f55" y="f56"/>
                    <a:pt x="f5" y="f6"/>
                  </a:cubicBezTo>
                  <a:close/>
                </a:path>
              </a:pathLst>
            </a:custGeom>
            <a:solidFill>
              <a:srgbClr val="2E5369">
                <a:alpha val="20000"/>
              </a:srgbClr>
            </a:solidFill>
            <a:ln cap="rnd">
              <a:noFill/>
              <a:prstDash val="solid"/>
            </a:ln>
          </p:spPr>
          <p:txBody>
            <a:bodyPr lIns="0" tIns="0" rIns="0" bIns="0"/>
            <a:lstStyle/>
            <a:p>
              <a:endParaRPr lang="en-US"/>
            </a:p>
          </p:txBody>
        </p:sp>
        <p:sp>
          <p:nvSpPr>
            <p:cNvPr id="11" name="Freeform 16"/>
            <p:cNvSpPr/>
            <p:nvPr/>
          </p:nvSpPr>
          <p:spPr>
            <a:xfrm>
              <a:off x="22366" y="228600"/>
              <a:ext cx="106234" cy="2927927"/>
            </a:xfrm>
            <a:custGeom>
              <a:avLst/>
              <a:gdLst>
                <a:gd name="f0" fmla="val w"/>
                <a:gd name="f1" fmla="val h"/>
                <a:gd name="f2" fmla="val 0"/>
                <a:gd name="f3" fmla="val 23"/>
                <a:gd name="f4" fmla="val 635"/>
                <a:gd name="f5" fmla="val 11"/>
                <a:gd name="f6" fmla="val 577"/>
                <a:gd name="f7" fmla="val 12"/>
                <a:gd name="f8" fmla="val 581"/>
                <a:gd name="f9" fmla="val 585"/>
                <a:gd name="f10" fmla="val 589"/>
                <a:gd name="f11" fmla="val 15"/>
                <a:gd name="f12" fmla="val 603"/>
                <a:gd name="f13" fmla="val 19"/>
                <a:gd name="f14" fmla="val 617"/>
                <a:gd name="f15" fmla="val 22"/>
                <a:gd name="f16" fmla="val 632"/>
                <a:gd name="f17" fmla="val 633"/>
                <a:gd name="f18" fmla="val 634"/>
                <a:gd name="f19" fmla="val 21"/>
                <a:gd name="f20" fmla="val 615"/>
                <a:gd name="f21" fmla="val 596"/>
                <a:gd name="f22" fmla="val 17"/>
                <a:gd name="f23" fmla="val 576"/>
                <a:gd name="f24" fmla="val 9"/>
                <a:gd name="f25" fmla="val 474"/>
                <a:gd name="f26" fmla="val 5"/>
                <a:gd name="f27" fmla="val 372"/>
                <a:gd name="f28" fmla="val 269"/>
                <a:gd name="f29" fmla="val 6"/>
                <a:gd name="f30" fmla="val 179"/>
                <a:gd name="f31" fmla="val 90"/>
                <a:gd name="f32" fmla="val 89"/>
                <a:gd name="f33" fmla="val 2"/>
                <a:gd name="f34" fmla="val 1"/>
                <a:gd name="f35" fmla="val 3"/>
                <a:gd name="f36" fmla="*/ f0 1 23"/>
                <a:gd name="f37" fmla="*/ f1 1 635"/>
                <a:gd name="f38" fmla="val f2"/>
                <a:gd name="f39" fmla="val f3"/>
                <a:gd name="f40" fmla="val f4"/>
                <a:gd name="f41" fmla="+- f40 0 f38"/>
                <a:gd name="f42" fmla="+- f39 0 f38"/>
                <a:gd name="f43" fmla="*/ f42 1 23"/>
                <a:gd name="f44" fmla="*/ f41 1 635"/>
                <a:gd name="f45" fmla="*/ 0 1 f43"/>
                <a:gd name="f46" fmla="*/ f39 1 f43"/>
                <a:gd name="f47" fmla="*/ 0 1 f44"/>
                <a:gd name="f48" fmla="*/ f40 1 f44"/>
                <a:gd name="f49" fmla="*/ f45 f36 1"/>
                <a:gd name="f50" fmla="*/ f46 f36 1"/>
                <a:gd name="f51" fmla="*/ f48 f37 1"/>
                <a:gd name="f52" fmla="*/ f47 f37 1"/>
              </a:gdLst>
              <a:ahLst/>
              <a:cxnLst>
                <a:cxn ang="3cd4">
                  <a:pos x="hc" y="t"/>
                </a:cxn>
                <a:cxn ang="0">
                  <a:pos x="r" y="vc"/>
                </a:cxn>
                <a:cxn ang="cd4">
                  <a:pos x="hc" y="b"/>
                </a:cxn>
                <a:cxn ang="cd2">
                  <a:pos x="l" y="vc"/>
                </a:cxn>
              </a:cxnLst>
              <a:rect l="f49" t="f52" r="f50" b="f51"/>
              <a:pathLst>
                <a:path w="23" h="635">
                  <a:moveTo>
                    <a:pt x="f5" y="f6"/>
                  </a:moveTo>
                  <a:cubicBezTo>
                    <a:pt x="f7" y="f8"/>
                    <a:pt x="f7" y="f9"/>
                    <a:pt x="f7" y="f10"/>
                  </a:cubicBezTo>
                  <a:cubicBezTo>
                    <a:pt x="f11" y="f12"/>
                    <a:pt x="f13" y="f14"/>
                    <a:pt x="f15" y="f16"/>
                  </a:cubicBezTo>
                  <a:cubicBezTo>
                    <a:pt x="f15" y="f17"/>
                    <a:pt x="f15" y="f18"/>
                    <a:pt x="f3" y="f4"/>
                  </a:cubicBezTo>
                  <a:cubicBezTo>
                    <a:pt x="f19" y="f20"/>
                    <a:pt x="f13" y="f21"/>
                    <a:pt x="f22" y="f23"/>
                  </a:cubicBezTo>
                  <a:cubicBezTo>
                    <a:pt x="f24" y="f25"/>
                    <a:pt x="f26" y="f27"/>
                    <a:pt x="f26" y="f28"/>
                  </a:cubicBezTo>
                  <a:cubicBezTo>
                    <a:pt x="f29" y="f30"/>
                    <a:pt x="f24" y="f31"/>
                    <a:pt x="f11" y="f2"/>
                  </a:cubicBezTo>
                  <a:cubicBezTo>
                    <a:pt x="f7" y="f2"/>
                    <a:pt x="f7" y="f2"/>
                    <a:pt x="f7" y="f2"/>
                  </a:cubicBezTo>
                  <a:cubicBezTo>
                    <a:pt x="f26" y="f32"/>
                    <a:pt x="f33" y="f30"/>
                    <a:pt x="f34" y="f28"/>
                  </a:cubicBezTo>
                  <a:cubicBezTo>
                    <a:pt x="f2" y="f27"/>
                    <a:pt x="f35" y="f25"/>
                    <a:pt x="f5" y="f6"/>
                  </a:cubicBezTo>
                  <a:close/>
                </a:path>
              </a:pathLst>
            </a:custGeom>
            <a:solidFill>
              <a:srgbClr val="2E5369">
                <a:alpha val="20000"/>
              </a:srgbClr>
            </a:solidFill>
            <a:ln cap="rnd">
              <a:noFill/>
              <a:prstDash val="solid"/>
            </a:ln>
          </p:spPr>
          <p:txBody>
            <a:bodyPr lIns="0" tIns="0" rIns="0" bIns="0"/>
            <a:lstStyle/>
            <a:p>
              <a:endParaRPr lang="en-US"/>
            </a:p>
          </p:txBody>
        </p:sp>
        <p:sp>
          <p:nvSpPr>
            <p:cNvPr id="12" name="Freeform 17"/>
            <p:cNvSpPr/>
            <p:nvPr/>
          </p:nvSpPr>
          <p:spPr>
            <a:xfrm>
              <a:off x="78281" y="2944066"/>
              <a:ext cx="78272" cy="493894"/>
            </a:xfrm>
            <a:custGeom>
              <a:avLst/>
              <a:gdLst>
                <a:gd name="f0" fmla="val w"/>
                <a:gd name="f1" fmla="val h"/>
                <a:gd name="f2" fmla="val 0"/>
                <a:gd name="f3" fmla="val 17"/>
                <a:gd name="f4" fmla="val 107"/>
                <a:gd name="f5" fmla="val 2"/>
                <a:gd name="f6" fmla="val 19"/>
                <a:gd name="f7" fmla="val 3"/>
                <a:gd name="f8" fmla="val 37"/>
                <a:gd name="f9" fmla="val 5"/>
                <a:gd name="f10" fmla="val 56"/>
                <a:gd name="f11" fmla="val 9"/>
                <a:gd name="f12" fmla="val 73"/>
                <a:gd name="f13" fmla="val 13"/>
                <a:gd name="f14" fmla="val 90"/>
                <a:gd name="f15" fmla="val 15"/>
                <a:gd name="f16" fmla="val 87"/>
                <a:gd name="f17" fmla="val 66"/>
                <a:gd name="f18" fmla="val 11"/>
                <a:gd name="f19" fmla="val 46"/>
                <a:gd name="f20" fmla="val 10"/>
                <a:gd name="f21" fmla="val 45"/>
                <a:gd name="f22" fmla="val 44"/>
                <a:gd name="f23" fmla="val 43"/>
                <a:gd name="f24" fmla="val 7"/>
                <a:gd name="f25" fmla="val 28"/>
                <a:gd name="f26" fmla="val 14"/>
                <a:gd name="f27" fmla="*/ f0 1 17"/>
                <a:gd name="f28" fmla="*/ f1 1 107"/>
                <a:gd name="f29" fmla="val f2"/>
                <a:gd name="f30" fmla="val f3"/>
                <a:gd name="f31" fmla="val f4"/>
                <a:gd name="f32" fmla="+- f31 0 f29"/>
                <a:gd name="f33" fmla="+- f30 0 f29"/>
                <a:gd name="f34" fmla="*/ f33 1 17"/>
                <a:gd name="f35" fmla="*/ f32 1 107"/>
                <a:gd name="f36" fmla="*/ 0 1 f34"/>
                <a:gd name="f37" fmla="*/ f30 1 f34"/>
                <a:gd name="f38" fmla="*/ 0 1 f35"/>
                <a:gd name="f39" fmla="*/ f31 1 f35"/>
                <a:gd name="f40" fmla="*/ f36 f27 1"/>
                <a:gd name="f41" fmla="*/ f37 f27 1"/>
                <a:gd name="f42" fmla="*/ f39 f28 1"/>
                <a:gd name="f43" fmla="*/ f38 f28 1"/>
              </a:gdLst>
              <a:ahLst/>
              <a:cxnLst>
                <a:cxn ang="3cd4">
                  <a:pos x="hc" y="t"/>
                </a:cxn>
                <a:cxn ang="0">
                  <a:pos x="r" y="vc"/>
                </a:cxn>
                <a:cxn ang="cd4">
                  <a:pos x="hc" y="b"/>
                </a:cxn>
                <a:cxn ang="cd2">
                  <a:pos x="l" y="vc"/>
                </a:cxn>
              </a:cxnLst>
              <a:rect l="f40" t="f43" r="f41" b="f42"/>
              <a:pathLst>
                <a:path w="17" h="107">
                  <a:moveTo>
                    <a:pt x="f2" y="f2"/>
                  </a:moveTo>
                  <a:cubicBezTo>
                    <a:pt x="f5" y="f6"/>
                    <a:pt x="f7" y="f8"/>
                    <a:pt x="f9" y="f10"/>
                  </a:cubicBezTo>
                  <a:cubicBezTo>
                    <a:pt x="f11" y="f12"/>
                    <a:pt x="f13" y="f14"/>
                    <a:pt x="f3" y="f4"/>
                  </a:cubicBezTo>
                  <a:cubicBezTo>
                    <a:pt x="f15" y="f16"/>
                    <a:pt x="f13" y="f17"/>
                    <a:pt x="f18" y="f19"/>
                  </a:cubicBezTo>
                  <a:cubicBezTo>
                    <a:pt x="f20" y="f21"/>
                    <a:pt x="f20" y="f22"/>
                    <a:pt x="f20" y="f23"/>
                  </a:cubicBezTo>
                  <a:cubicBezTo>
                    <a:pt x="f24" y="f25"/>
                    <a:pt x="f7" y="f26"/>
                    <a:pt x="f2" y="f2"/>
                  </a:cubicBezTo>
                  <a:close/>
                </a:path>
              </a:pathLst>
            </a:custGeom>
            <a:solidFill>
              <a:srgbClr val="2E5369">
                <a:alpha val="20000"/>
              </a:srgbClr>
            </a:solidFill>
            <a:ln cap="rnd">
              <a:noFill/>
              <a:prstDash val="solid"/>
            </a:ln>
          </p:spPr>
          <p:txBody>
            <a:bodyPr lIns="0" tIns="0" rIns="0" bIns="0"/>
            <a:lstStyle/>
            <a:p>
              <a:endParaRPr lang="en-US"/>
            </a:p>
          </p:txBody>
        </p:sp>
        <p:sp>
          <p:nvSpPr>
            <p:cNvPr id="13" name="Freeform 18"/>
            <p:cNvSpPr/>
            <p:nvPr/>
          </p:nvSpPr>
          <p:spPr>
            <a:xfrm>
              <a:off x="769723" y="5478746"/>
              <a:ext cx="190103" cy="1025051"/>
            </a:xfrm>
            <a:custGeom>
              <a:avLst/>
              <a:gdLst>
                <a:gd name="f0" fmla="val w"/>
                <a:gd name="f1" fmla="val h"/>
                <a:gd name="f2" fmla="val 0"/>
                <a:gd name="f3" fmla="val 41"/>
                <a:gd name="f4" fmla="val 222"/>
                <a:gd name="f5" fmla="val 31"/>
                <a:gd name="f6" fmla="val 2"/>
                <a:gd name="f7" fmla="val 62"/>
                <a:gd name="f8" fmla="val 5"/>
                <a:gd name="f9" fmla="val 93"/>
                <a:gd name="f10" fmla="val 8"/>
                <a:gd name="f11" fmla="val 117"/>
                <a:gd name="f12" fmla="val 12"/>
                <a:gd name="f13" fmla="val 142"/>
                <a:gd name="f14" fmla="val 17"/>
                <a:gd name="f15" fmla="val 166"/>
                <a:gd name="f16" fmla="val 19"/>
                <a:gd name="f17" fmla="val 172"/>
                <a:gd name="f18" fmla="val 22"/>
                <a:gd name="f19" fmla="val 178"/>
                <a:gd name="f20" fmla="val 24"/>
                <a:gd name="f21" fmla="val 184"/>
                <a:gd name="f22" fmla="val 30"/>
                <a:gd name="f23" fmla="val 197"/>
                <a:gd name="f24" fmla="val 35"/>
                <a:gd name="f25" fmla="val 209"/>
                <a:gd name="f26" fmla="val 40"/>
                <a:gd name="f27" fmla="val 219"/>
                <a:gd name="f28" fmla="val 39"/>
                <a:gd name="f29" fmla="val 215"/>
                <a:gd name="f30" fmla="val 38"/>
                <a:gd name="f31" fmla="val 212"/>
                <a:gd name="f32" fmla="val 26"/>
                <a:gd name="f33" fmla="val 18"/>
                <a:gd name="f34" fmla="val 132"/>
                <a:gd name="f35" fmla="val 13"/>
                <a:gd name="f36" fmla="val 92"/>
                <a:gd name="f37" fmla="val 11"/>
                <a:gd name="f38" fmla="val 68"/>
                <a:gd name="f39" fmla="val 9"/>
                <a:gd name="f40" fmla="val 45"/>
                <a:gd name="f41" fmla="val 21"/>
                <a:gd name="f42" fmla="val 7"/>
                <a:gd name="f43" fmla="val 20"/>
                <a:gd name="f44" fmla="val 6"/>
                <a:gd name="f45" fmla="*/ f0 1 41"/>
                <a:gd name="f46" fmla="*/ f1 1 222"/>
                <a:gd name="f47" fmla="val f2"/>
                <a:gd name="f48" fmla="val f3"/>
                <a:gd name="f49" fmla="val f4"/>
                <a:gd name="f50" fmla="+- f49 0 f47"/>
                <a:gd name="f51" fmla="+- f48 0 f47"/>
                <a:gd name="f52" fmla="*/ f51 1 41"/>
                <a:gd name="f53" fmla="*/ f50 1 222"/>
                <a:gd name="f54" fmla="*/ 0 1 f52"/>
                <a:gd name="f55" fmla="*/ f48 1 f52"/>
                <a:gd name="f56" fmla="*/ 0 1 f53"/>
                <a:gd name="f57" fmla="*/ f49 1 f53"/>
                <a:gd name="f58" fmla="*/ f54 f45 1"/>
                <a:gd name="f59" fmla="*/ f55 f45 1"/>
                <a:gd name="f60" fmla="*/ f57 f46 1"/>
                <a:gd name="f61" fmla="*/ f56 f46 1"/>
              </a:gdLst>
              <a:ahLst/>
              <a:cxnLst>
                <a:cxn ang="3cd4">
                  <a:pos x="hc" y="t"/>
                </a:cxn>
                <a:cxn ang="0">
                  <a:pos x="r" y="vc"/>
                </a:cxn>
                <a:cxn ang="cd4">
                  <a:pos x="hc" y="b"/>
                </a:cxn>
                <a:cxn ang="cd2">
                  <a:pos x="l" y="vc"/>
                </a:cxn>
              </a:cxnLst>
              <a:rect l="f58" t="f61" r="f59" b="f60"/>
              <a:pathLst>
                <a:path w="41" h="222">
                  <a:moveTo>
                    <a:pt x="f2" y="f2"/>
                  </a:moveTo>
                  <a:cubicBezTo>
                    <a:pt x="f2" y="f5"/>
                    <a:pt x="f6" y="f7"/>
                    <a:pt x="f8" y="f9"/>
                  </a:cubicBezTo>
                  <a:cubicBezTo>
                    <a:pt x="f10" y="f11"/>
                    <a:pt x="f12" y="f13"/>
                    <a:pt x="f14" y="f15"/>
                  </a:cubicBezTo>
                  <a:cubicBezTo>
                    <a:pt x="f16" y="f17"/>
                    <a:pt x="f18" y="f19"/>
                    <a:pt x="f20" y="f21"/>
                  </a:cubicBezTo>
                  <a:cubicBezTo>
                    <a:pt x="f22" y="f23"/>
                    <a:pt x="f24" y="f25"/>
                    <a:pt x="f3" y="f4"/>
                  </a:cubicBezTo>
                  <a:cubicBezTo>
                    <a:pt x="f26" y="f27"/>
                    <a:pt x="f28" y="f29"/>
                    <a:pt x="f30" y="f31"/>
                  </a:cubicBezTo>
                  <a:cubicBezTo>
                    <a:pt x="f32" y="f17"/>
                    <a:pt x="f33" y="f34"/>
                    <a:pt x="f35" y="f36"/>
                  </a:cubicBezTo>
                  <a:cubicBezTo>
                    <a:pt x="f37" y="f38"/>
                    <a:pt x="f39" y="f40"/>
                    <a:pt x="f10" y="f18"/>
                  </a:cubicBezTo>
                  <a:cubicBezTo>
                    <a:pt x="f10" y="f41"/>
                    <a:pt x="f42" y="f43"/>
                    <a:pt x="f42" y="f33"/>
                  </a:cubicBezTo>
                  <a:cubicBezTo>
                    <a:pt x="f8" y="f12"/>
                    <a:pt x="f6" y="f44"/>
                    <a:pt x="f2" y="f2"/>
                  </a:cubicBezTo>
                  <a:close/>
                </a:path>
              </a:pathLst>
            </a:custGeom>
            <a:solidFill>
              <a:srgbClr val="2E5369">
                <a:alpha val="20000"/>
              </a:srgbClr>
            </a:solidFill>
            <a:ln cap="rnd">
              <a:noFill/>
              <a:prstDash val="solid"/>
            </a:ln>
          </p:spPr>
          <p:txBody>
            <a:bodyPr lIns="0" tIns="0" rIns="0" bIns="0"/>
            <a:lstStyle/>
            <a:p>
              <a:endParaRPr lang="en-US"/>
            </a:p>
          </p:txBody>
        </p:sp>
        <p:sp>
          <p:nvSpPr>
            <p:cNvPr id="14" name="Freeform 19"/>
            <p:cNvSpPr/>
            <p:nvPr/>
          </p:nvSpPr>
          <p:spPr>
            <a:xfrm>
              <a:off x="775310" y="1399022"/>
              <a:ext cx="2076200" cy="4048030"/>
            </a:xfrm>
            <a:custGeom>
              <a:avLst/>
              <a:gdLst>
                <a:gd name="f0" fmla="val w"/>
                <a:gd name="f1" fmla="val h"/>
                <a:gd name="f2" fmla="val 0"/>
                <a:gd name="f3" fmla="val 450"/>
                <a:gd name="f4" fmla="val 878"/>
                <a:gd name="f5" fmla="val 7"/>
                <a:gd name="f6" fmla="val 854"/>
                <a:gd name="f7" fmla="val 10"/>
                <a:gd name="f8" fmla="val 772"/>
                <a:gd name="f9" fmla="val 26"/>
                <a:gd name="f10" fmla="val 691"/>
                <a:gd name="f11" fmla="val 50"/>
                <a:gd name="f12" fmla="val 613"/>
                <a:gd name="f13" fmla="val 75"/>
                <a:gd name="f14" fmla="val 535"/>
                <a:gd name="f15" fmla="val 109"/>
                <a:gd name="f16" fmla="val 460"/>
                <a:gd name="f17" fmla="val 149"/>
                <a:gd name="f18" fmla="val 388"/>
                <a:gd name="f19" fmla="val 189"/>
                <a:gd name="f20" fmla="val 316"/>
                <a:gd name="f21" fmla="val 235"/>
                <a:gd name="f22" fmla="val 248"/>
                <a:gd name="f23" fmla="val 285"/>
                <a:gd name="f24" fmla="val 183"/>
                <a:gd name="f25" fmla="val 310"/>
                <a:gd name="f26" fmla="val 151"/>
                <a:gd name="f27" fmla="val 337"/>
                <a:gd name="f28" fmla="val 119"/>
                <a:gd name="f29" fmla="val 364"/>
                <a:gd name="f30" fmla="val 89"/>
                <a:gd name="f31" fmla="val 378"/>
                <a:gd name="f32" fmla="val 74"/>
                <a:gd name="f33" fmla="val 392"/>
                <a:gd name="f34" fmla="val 58"/>
                <a:gd name="f35" fmla="val 406"/>
                <a:gd name="f36" fmla="val 44"/>
                <a:gd name="f37" fmla="val 421"/>
                <a:gd name="f38" fmla="val 29"/>
                <a:gd name="f39" fmla="val 435"/>
                <a:gd name="f40" fmla="val 15"/>
                <a:gd name="f41" fmla="val 1"/>
                <a:gd name="f42" fmla="val 434"/>
                <a:gd name="f43" fmla="val 14"/>
                <a:gd name="f44" fmla="val 420"/>
                <a:gd name="f45" fmla="val 28"/>
                <a:gd name="f46" fmla="val 405"/>
                <a:gd name="f47" fmla="val 43"/>
                <a:gd name="f48" fmla="val 391"/>
                <a:gd name="f49" fmla="val 57"/>
                <a:gd name="f50" fmla="val 377"/>
                <a:gd name="f51" fmla="val 72"/>
                <a:gd name="f52" fmla="val 363"/>
                <a:gd name="f53" fmla="val 88"/>
                <a:gd name="f54" fmla="val 335"/>
                <a:gd name="f55" fmla="val 118"/>
                <a:gd name="f56" fmla="val 308"/>
                <a:gd name="f57" fmla="val 283"/>
                <a:gd name="f58" fmla="val 181"/>
                <a:gd name="f59" fmla="val 232"/>
                <a:gd name="f60" fmla="val 246"/>
                <a:gd name="f61" fmla="val 185"/>
                <a:gd name="f62" fmla="val 314"/>
                <a:gd name="f63" fmla="val 145"/>
                <a:gd name="f64" fmla="val 386"/>
                <a:gd name="f65" fmla="val 104"/>
                <a:gd name="f66" fmla="val 457"/>
                <a:gd name="f67" fmla="val 70"/>
                <a:gd name="f68" fmla="val 533"/>
                <a:gd name="f69" fmla="val 45"/>
                <a:gd name="f70" fmla="val 611"/>
                <a:gd name="f71" fmla="val 19"/>
                <a:gd name="f72" fmla="val 690"/>
                <a:gd name="f73" fmla="val 3"/>
                <a:gd name="f74" fmla="val 771"/>
                <a:gd name="f75" fmla="val 856"/>
                <a:gd name="f76" fmla="val 857"/>
                <a:gd name="f77" fmla="val 859"/>
                <a:gd name="f78" fmla="val 2"/>
                <a:gd name="f79" fmla="val 865"/>
                <a:gd name="f80" fmla="val 4"/>
                <a:gd name="f81" fmla="val 872"/>
                <a:gd name="f82" fmla="val 870"/>
                <a:gd name="f83" fmla="val 862"/>
                <a:gd name="f84" fmla="*/ f0 1 450"/>
                <a:gd name="f85" fmla="*/ f1 1 878"/>
                <a:gd name="f86" fmla="val f2"/>
                <a:gd name="f87" fmla="val f3"/>
                <a:gd name="f88" fmla="val f4"/>
                <a:gd name="f89" fmla="+- f88 0 f86"/>
                <a:gd name="f90" fmla="+- f87 0 f86"/>
                <a:gd name="f91" fmla="*/ f90 1 450"/>
                <a:gd name="f92" fmla="*/ f89 1 878"/>
                <a:gd name="f93" fmla="*/ 0 1 f91"/>
                <a:gd name="f94" fmla="*/ f87 1 f91"/>
                <a:gd name="f95" fmla="*/ 0 1 f92"/>
                <a:gd name="f96" fmla="*/ f88 1 f92"/>
                <a:gd name="f97" fmla="*/ f93 f84 1"/>
                <a:gd name="f98" fmla="*/ f94 f84 1"/>
                <a:gd name="f99" fmla="*/ f96 f85 1"/>
                <a:gd name="f100" fmla="*/ f95 f85 1"/>
              </a:gdLst>
              <a:ahLst/>
              <a:cxnLst>
                <a:cxn ang="3cd4">
                  <a:pos x="hc" y="t"/>
                </a:cxn>
                <a:cxn ang="0">
                  <a:pos x="r" y="vc"/>
                </a:cxn>
                <a:cxn ang="cd4">
                  <a:pos x="hc" y="b"/>
                </a:cxn>
                <a:cxn ang="cd2">
                  <a:pos x="l" y="vc"/>
                </a:cxn>
              </a:cxnLst>
              <a:rect l="f97" t="f100" r="f98" b="f99"/>
              <a:pathLst>
                <a:path w="450" h="87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38"/>
                    <a:pt x="f39" y="f40"/>
                    <a:pt x="f3" y="f41"/>
                  </a:cubicBezTo>
                  <a:cubicBezTo>
                    <a:pt x="f3" y="f2"/>
                    <a:pt x="f3" y="f2"/>
                    <a:pt x="f3" y="f2"/>
                  </a:cubicBezTo>
                  <a:cubicBezTo>
                    <a:pt x="f42" y="f43"/>
                    <a:pt x="f44" y="f45"/>
                    <a:pt x="f46" y="f47"/>
                  </a:cubicBezTo>
                  <a:cubicBezTo>
                    <a:pt x="f48" y="f49"/>
                    <a:pt x="f50" y="f51"/>
                    <a:pt x="f52" y="f53"/>
                  </a:cubicBezTo>
                  <a:cubicBezTo>
                    <a:pt x="f54" y="f55"/>
                    <a:pt x="f56" y="f17"/>
                    <a:pt x="f57" y="f58"/>
                  </a:cubicBezTo>
                  <a:cubicBezTo>
                    <a:pt x="f59" y="f60"/>
                    <a:pt x="f61" y="f62"/>
                    <a:pt x="f63" y="f64"/>
                  </a:cubicBezTo>
                  <a:cubicBezTo>
                    <a:pt x="f65" y="f66"/>
                    <a:pt x="f67" y="f68"/>
                    <a:pt x="f69" y="f70"/>
                  </a:cubicBezTo>
                  <a:cubicBezTo>
                    <a:pt x="f71" y="f72"/>
                    <a:pt x="f73" y="f74"/>
                    <a:pt x="f2" y="f6"/>
                  </a:cubicBezTo>
                  <a:cubicBezTo>
                    <a:pt x="f2" y="f75"/>
                    <a:pt x="f2" y="f76"/>
                    <a:pt x="f2" y="f77"/>
                  </a:cubicBezTo>
                  <a:cubicBezTo>
                    <a:pt x="f78" y="f79"/>
                    <a:pt x="f80" y="f81"/>
                    <a:pt x="f5" y="f4"/>
                  </a:cubicBezTo>
                  <a:cubicBezTo>
                    <a:pt x="f5" y="f82"/>
                    <a:pt x="f5" y="f83"/>
                    <a:pt x="f5" y="f6"/>
                  </a:cubicBezTo>
                  <a:close/>
                </a:path>
              </a:pathLst>
            </a:custGeom>
            <a:solidFill>
              <a:srgbClr val="2E5369">
                <a:alpha val="20000"/>
              </a:srgbClr>
            </a:solidFill>
            <a:ln cap="rnd">
              <a:noFill/>
              <a:prstDash val="solid"/>
            </a:ln>
          </p:spPr>
          <p:txBody>
            <a:bodyPr lIns="0" tIns="0" rIns="0" bIns="0"/>
            <a:lstStyle/>
            <a:p>
              <a:endParaRPr lang="en-US"/>
            </a:p>
          </p:txBody>
        </p:sp>
        <p:sp>
          <p:nvSpPr>
            <p:cNvPr id="15" name="Freeform 20"/>
            <p:cNvSpPr/>
            <p:nvPr/>
          </p:nvSpPr>
          <p:spPr>
            <a:xfrm>
              <a:off x="922547" y="6529894"/>
              <a:ext cx="162150" cy="337340"/>
            </a:xfrm>
            <a:custGeom>
              <a:avLst/>
              <a:gdLst>
                <a:gd name="f0" fmla="val w"/>
                <a:gd name="f1" fmla="val h"/>
                <a:gd name="f2" fmla="val 0"/>
                <a:gd name="f3" fmla="val 35"/>
                <a:gd name="f4" fmla="val 73"/>
                <a:gd name="f5" fmla="val 7"/>
                <a:gd name="f6" fmla="val 24"/>
                <a:gd name="f7" fmla="val 16"/>
                <a:gd name="f8" fmla="val 49"/>
                <a:gd name="f9" fmla="val 26"/>
                <a:gd name="f10" fmla="val 23"/>
                <a:gd name="f11" fmla="val 11"/>
                <a:gd name="f12" fmla="*/ f0 1 35"/>
                <a:gd name="f13" fmla="*/ f1 1 73"/>
                <a:gd name="f14" fmla="val f2"/>
                <a:gd name="f15" fmla="val f3"/>
                <a:gd name="f16" fmla="val f4"/>
                <a:gd name="f17" fmla="+- f16 0 f14"/>
                <a:gd name="f18" fmla="+- f15 0 f14"/>
                <a:gd name="f19" fmla="*/ f18 1 35"/>
                <a:gd name="f20" fmla="*/ f17 1 73"/>
                <a:gd name="f21" fmla="*/ 0 1 f19"/>
                <a:gd name="f22" fmla="*/ f15 1 f19"/>
                <a:gd name="f23" fmla="*/ 0 1 f20"/>
                <a:gd name="f24" fmla="*/ f16 1 f20"/>
                <a:gd name="f25" fmla="*/ f21 f12 1"/>
                <a:gd name="f26" fmla="*/ f22 f12 1"/>
                <a:gd name="f27" fmla="*/ f24 f13 1"/>
                <a:gd name="f28" fmla="*/ f23 f13 1"/>
              </a:gdLst>
              <a:ahLst/>
              <a:cxnLst>
                <a:cxn ang="3cd4">
                  <a:pos x="hc" y="t"/>
                </a:cxn>
                <a:cxn ang="0">
                  <a:pos x="r" y="vc"/>
                </a:cxn>
                <a:cxn ang="cd4">
                  <a:pos x="hc" y="b"/>
                </a:cxn>
                <a:cxn ang="cd2">
                  <a:pos x="l" y="vc"/>
                </a:cxn>
              </a:cxnLst>
              <a:rect l="f25" t="f28" r="f26" b="f27"/>
              <a:pathLst>
                <a:path w="35" h="73">
                  <a:moveTo>
                    <a:pt x="f2" y="f2"/>
                  </a:moveTo>
                  <a:cubicBezTo>
                    <a:pt x="f5" y="f6"/>
                    <a:pt x="f7" y="f8"/>
                    <a:pt x="f9" y="f4"/>
                  </a:cubicBezTo>
                  <a:cubicBezTo>
                    <a:pt x="f3" y="f4"/>
                    <a:pt x="f3" y="f4"/>
                    <a:pt x="f3" y="f4"/>
                  </a:cubicBezTo>
                  <a:cubicBezTo>
                    <a:pt x="f10" y="f8"/>
                    <a:pt x="f11" y="f6"/>
                    <a:pt x="f2" y="f2"/>
                  </a:cubicBezTo>
                  <a:close/>
                </a:path>
              </a:pathLst>
            </a:custGeom>
            <a:solidFill>
              <a:srgbClr val="2E5369">
                <a:alpha val="20000"/>
              </a:srgbClr>
            </a:solidFill>
            <a:ln cap="rnd">
              <a:noFill/>
              <a:prstDash val="solid"/>
            </a:ln>
          </p:spPr>
          <p:txBody>
            <a:bodyPr lIns="0" tIns="0" rIns="0" bIns="0"/>
            <a:lstStyle/>
            <a:p>
              <a:endParaRPr lang="en-US"/>
            </a:p>
          </p:txBody>
        </p:sp>
        <p:sp>
          <p:nvSpPr>
            <p:cNvPr id="16" name="Freeform 21"/>
            <p:cNvSpPr/>
            <p:nvPr/>
          </p:nvSpPr>
          <p:spPr>
            <a:xfrm>
              <a:off x="769723" y="5359462"/>
              <a:ext cx="37270" cy="221787"/>
            </a:xfrm>
            <a:custGeom>
              <a:avLst/>
              <a:gdLst>
                <a:gd name="f0" fmla="val w"/>
                <a:gd name="f1" fmla="val h"/>
                <a:gd name="f2" fmla="val 0"/>
                <a:gd name="f3" fmla="val 8"/>
                <a:gd name="f4" fmla="val 48"/>
                <a:gd name="f5" fmla="val 7"/>
                <a:gd name="f6" fmla="val 44"/>
                <a:gd name="f7" fmla="val 46"/>
                <a:gd name="f8" fmla="val 47"/>
                <a:gd name="f9" fmla="val 38"/>
                <a:gd name="f10" fmla="val 29"/>
                <a:gd name="f11" fmla="val 19"/>
                <a:gd name="f12" fmla="val 5"/>
                <a:gd name="f13" fmla="val 13"/>
                <a:gd name="f14" fmla="val 3"/>
                <a:gd name="f15" fmla="val 6"/>
                <a:gd name="f16" fmla="val 1"/>
                <a:gd name="f17" fmla="val 9"/>
                <a:gd name="f18" fmla="val 17"/>
                <a:gd name="f19" fmla="val 26"/>
                <a:gd name="f20" fmla="val 2"/>
                <a:gd name="f21" fmla="val 32"/>
                <a:gd name="f22" fmla="*/ f0 1 8"/>
                <a:gd name="f23" fmla="*/ f1 1 48"/>
                <a:gd name="f24" fmla="val f2"/>
                <a:gd name="f25" fmla="val f3"/>
                <a:gd name="f26" fmla="val f4"/>
                <a:gd name="f27" fmla="+- f26 0 f24"/>
                <a:gd name="f28" fmla="+- f25 0 f24"/>
                <a:gd name="f29" fmla="*/ f28 1 8"/>
                <a:gd name="f30" fmla="*/ f27 1 48"/>
                <a:gd name="f31" fmla="*/ 0 1 f29"/>
                <a:gd name="f32" fmla="*/ f25 1 f29"/>
                <a:gd name="f33" fmla="*/ 0 1 f30"/>
                <a:gd name="f34" fmla="*/ f26 1 f30"/>
                <a:gd name="f35" fmla="*/ f31 f22 1"/>
                <a:gd name="f36" fmla="*/ f32 f22 1"/>
                <a:gd name="f37" fmla="*/ f34 f23 1"/>
                <a:gd name="f38" fmla="*/ f33 f23 1"/>
              </a:gdLst>
              <a:ahLst/>
              <a:cxnLst>
                <a:cxn ang="3cd4">
                  <a:pos x="hc" y="t"/>
                </a:cxn>
                <a:cxn ang="0">
                  <a:pos x="r" y="vc"/>
                </a:cxn>
                <a:cxn ang="cd4">
                  <a:pos x="hc" y="b"/>
                </a:cxn>
                <a:cxn ang="cd2">
                  <a:pos x="l" y="vc"/>
                </a:cxn>
              </a:cxnLst>
              <a:rect l="f35" t="f38" r="f36" b="f37"/>
              <a:pathLst>
                <a:path w="8" h="48">
                  <a:moveTo>
                    <a:pt x="f5" y="f6"/>
                  </a:moveTo>
                  <a:cubicBezTo>
                    <a:pt x="f5" y="f7"/>
                    <a:pt x="f3" y="f8"/>
                    <a:pt x="f3" y="f4"/>
                  </a:cubicBezTo>
                  <a:cubicBezTo>
                    <a:pt x="f3" y="f9"/>
                    <a:pt x="f3" y="f10"/>
                    <a:pt x="f3" y="f11"/>
                  </a:cubicBezTo>
                  <a:cubicBezTo>
                    <a:pt x="f12" y="f13"/>
                    <a:pt x="f14" y="f15"/>
                    <a:pt x="f16" y="f2"/>
                  </a:cubicBezTo>
                  <a:cubicBezTo>
                    <a:pt x="f2" y="f17"/>
                    <a:pt x="f2" y="f18"/>
                    <a:pt x="f2" y="f19"/>
                  </a:cubicBezTo>
                  <a:cubicBezTo>
                    <a:pt x="f20" y="f21"/>
                    <a:pt x="f12" y="f9"/>
                    <a:pt x="f5" y="f6"/>
                  </a:cubicBezTo>
                  <a:close/>
                </a:path>
              </a:pathLst>
            </a:custGeom>
            <a:solidFill>
              <a:srgbClr val="2E5369">
                <a:alpha val="20000"/>
              </a:srgbClr>
            </a:solidFill>
            <a:ln cap="rnd">
              <a:noFill/>
              <a:prstDash val="solid"/>
            </a:ln>
          </p:spPr>
          <p:txBody>
            <a:bodyPr lIns="0" tIns="0" rIns="0" bIns="0"/>
            <a:lstStyle/>
            <a:p>
              <a:endParaRPr lang="en-US"/>
            </a:p>
          </p:txBody>
        </p:sp>
        <p:sp>
          <p:nvSpPr>
            <p:cNvPr id="17" name="Freeform 22"/>
            <p:cNvSpPr/>
            <p:nvPr/>
          </p:nvSpPr>
          <p:spPr>
            <a:xfrm>
              <a:off x="849861" y="6244739"/>
              <a:ext cx="238557" cy="622486"/>
            </a:xfrm>
            <a:custGeom>
              <a:avLst/>
              <a:gdLst>
                <a:gd name="f0" fmla="val w"/>
                <a:gd name="f1" fmla="val h"/>
                <a:gd name="f2" fmla="val 0"/>
                <a:gd name="f3" fmla="val 52"/>
                <a:gd name="f4" fmla="val 135"/>
                <a:gd name="f5" fmla="val 7"/>
                <a:gd name="f6" fmla="val 18"/>
                <a:gd name="f7" fmla="val 5"/>
                <a:gd name="f8" fmla="val 12"/>
                <a:gd name="f9" fmla="val 2"/>
                <a:gd name="f10" fmla="val 6"/>
                <a:gd name="f11" fmla="val 3"/>
                <a:gd name="f12" fmla="val 16"/>
                <a:gd name="f13" fmla="val 32"/>
                <a:gd name="f14" fmla="val 48"/>
                <a:gd name="f15" fmla="val 13"/>
                <a:gd name="f16" fmla="val 53"/>
                <a:gd name="f17" fmla="val 14"/>
                <a:gd name="f18" fmla="val 57"/>
                <a:gd name="f19" fmla="val 62"/>
                <a:gd name="f20" fmla="val 27"/>
                <a:gd name="f21" fmla="val 86"/>
                <a:gd name="f22" fmla="val 39"/>
                <a:gd name="f23" fmla="val 111"/>
                <a:gd name="f24" fmla="val 51"/>
                <a:gd name="f25" fmla="val 41"/>
                <a:gd name="f26" fmla="val 109"/>
                <a:gd name="f27" fmla="val 83"/>
                <a:gd name="f28" fmla="val 24"/>
                <a:gd name="f29" fmla="val 56"/>
                <a:gd name="f30" fmla="val 43"/>
                <a:gd name="f31" fmla="val 31"/>
                <a:gd name="f32" fmla="*/ f0 1 52"/>
                <a:gd name="f33" fmla="*/ f1 1 135"/>
                <a:gd name="f34" fmla="val f2"/>
                <a:gd name="f35" fmla="val f3"/>
                <a:gd name="f36" fmla="val f4"/>
                <a:gd name="f37" fmla="+- f36 0 f34"/>
                <a:gd name="f38" fmla="+- f35 0 f34"/>
                <a:gd name="f39" fmla="*/ f38 1 52"/>
                <a:gd name="f40" fmla="*/ f37 1 135"/>
                <a:gd name="f41" fmla="*/ 0 1 f39"/>
                <a:gd name="f42" fmla="*/ f35 1 f39"/>
                <a:gd name="f43" fmla="*/ 0 1 f40"/>
                <a:gd name="f44" fmla="*/ f36 1 f40"/>
                <a:gd name="f45" fmla="*/ f41 f32 1"/>
                <a:gd name="f46" fmla="*/ f42 f32 1"/>
                <a:gd name="f47" fmla="*/ f44 f33 1"/>
                <a:gd name="f48" fmla="*/ f43 f33 1"/>
              </a:gdLst>
              <a:ahLst/>
              <a:cxnLst>
                <a:cxn ang="3cd4">
                  <a:pos x="hc" y="t"/>
                </a:cxn>
                <a:cxn ang="0">
                  <a:pos x="r" y="vc"/>
                </a:cxn>
                <a:cxn ang="cd4">
                  <a:pos x="hc" y="b"/>
                </a:cxn>
                <a:cxn ang="cd2">
                  <a:pos x="l" y="vc"/>
                </a:cxn>
              </a:cxnLst>
              <a:rect l="f45" t="f48" r="f46" b="f47"/>
              <a:pathLst>
                <a:path w="52" h="135">
                  <a:moveTo>
                    <a:pt x="f5" y="f6"/>
                  </a:moveTo>
                  <a:cubicBezTo>
                    <a:pt x="f7" y="f8"/>
                    <a:pt x="f9" y="f10"/>
                    <a:pt x="f2" y="f2"/>
                  </a:cubicBezTo>
                  <a:cubicBezTo>
                    <a:pt x="f11" y="f12"/>
                    <a:pt x="f5" y="f13"/>
                    <a:pt x="f8" y="f14"/>
                  </a:cubicBezTo>
                  <a:cubicBezTo>
                    <a:pt x="f15" y="f16"/>
                    <a:pt x="f17" y="f18"/>
                    <a:pt x="f12" y="f19"/>
                  </a:cubicBezTo>
                  <a:cubicBezTo>
                    <a:pt x="f20" y="f21"/>
                    <a:pt x="f22" y="f23"/>
                    <a:pt x="f24" y="f4"/>
                  </a:cubicBezTo>
                  <a:cubicBezTo>
                    <a:pt x="f3" y="f4"/>
                    <a:pt x="f3" y="f4"/>
                    <a:pt x="f3" y="f4"/>
                  </a:cubicBezTo>
                  <a:cubicBezTo>
                    <a:pt x="f25" y="f26"/>
                    <a:pt x="f13" y="f27"/>
                    <a:pt x="f28" y="f29"/>
                  </a:cubicBezTo>
                  <a:cubicBezTo>
                    <a:pt x="f6" y="f30"/>
                    <a:pt x="f15" y="f31"/>
                    <a:pt x="f5" y="f6"/>
                  </a:cubicBezTo>
                  <a:close/>
                </a:path>
              </a:pathLst>
            </a:custGeom>
            <a:solidFill>
              <a:srgbClr val="2E5369">
                <a:alpha val="20000"/>
              </a:srgbClr>
            </a:solidFill>
            <a:ln cap="rnd">
              <a:noFill/>
              <a:prstDash val="solid"/>
            </a:ln>
          </p:spPr>
          <p:txBody>
            <a:bodyPr lIns="0" tIns="0" rIns="0" bIns="0"/>
            <a:lstStyle/>
            <a:p>
              <a:endParaRPr lang="en-US"/>
            </a:p>
          </p:txBody>
        </p:sp>
      </p:grpSp>
      <p:grpSp>
        <p:nvGrpSpPr>
          <p:cNvPr id="18" name="Group 9"/>
          <p:cNvGrpSpPr/>
          <p:nvPr/>
        </p:nvGrpSpPr>
        <p:grpSpPr>
          <a:xfrm>
            <a:off x="27221" y="155"/>
            <a:ext cx="2356674" cy="6853098"/>
            <a:chOff x="27221" y="155"/>
            <a:chExt cx="2356674" cy="6853098"/>
          </a:xfrm>
        </p:grpSpPr>
        <p:sp>
          <p:nvSpPr>
            <p:cNvPr id="19" name="Freeform 27"/>
            <p:cNvSpPr/>
            <p:nvPr/>
          </p:nvSpPr>
          <p:spPr>
            <a:xfrm>
              <a:off x="27221" y="155"/>
              <a:ext cx="494324" cy="4401043"/>
            </a:xfrm>
            <a:custGeom>
              <a:avLst/>
              <a:gdLst>
                <a:gd name="f0" fmla="val w"/>
                <a:gd name="f1" fmla="val h"/>
                <a:gd name="f2" fmla="val 0"/>
                <a:gd name="f3" fmla="val 103"/>
                <a:gd name="f4" fmla="val 920"/>
                <a:gd name="f5" fmla="val 7"/>
                <a:gd name="f6" fmla="val 210"/>
                <a:gd name="f7" fmla="val 11"/>
                <a:gd name="f8" fmla="val 288"/>
                <a:gd name="f9" fmla="val 17"/>
                <a:gd name="f10" fmla="val 367"/>
                <a:gd name="f11" fmla="val 26"/>
                <a:gd name="f12" fmla="val 445"/>
                <a:gd name="f13" fmla="val 34"/>
                <a:gd name="f14" fmla="val 523"/>
                <a:gd name="f15" fmla="val 44"/>
                <a:gd name="f16" fmla="val 601"/>
                <a:gd name="f17" fmla="val 57"/>
                <a:gd name="f18" fmla="val 679"/>
                <a:gd name="f19" fmla="val 69"/>
                <a:gd name="f20" fmla="val 757"/>
                <a:gd name="f21" fmla="val 84"/>
                <a:gd name="f22" fmla="val 834"/>
                <a:gd name="f23" fmla="val 101"/>
                <a:gd name="f24" fmla="val 911"/>
                <a:gd name="f25" fmla="val 102"/>
                <a:gd name="f26" fmla="val 914"/>
                <a:gd name="f27" fmla="val 917"/>
                <a:gd name="f28" fmla="val 905"/>
                <a:gd name="f29" fmla="val 100"/>
                <a:gd name="f30" fmla="val 889"/>
                <a:gd name="f31" fmla="val 99"/>
                <a:gd name="f32" fmla="val 874"/>
                <a:gd name="f33" fmla="val 871"/>
                <a:gd name="f34" fmla="val 868"/>
                <a:gd name="f35" fmla="val 866"/>
                <a:gd name="f36" fmla="val 85"/>
                <a:gd name="f37" fmla="val 803"/>
                <a:gd name="f38" fmla="val 73"/>
                <a:gd name="f39" fmla="val 741"/>
                <a:gd name="f40" fmla="val 63"/>
                <a:gd name="f41" fmla="val 678"/>
                <a:gd name="f42" fmla="val 50"/>
                <a:gd name="f43" fmla="val 600"/>
                <a:gd name="f44" fmla="val 39"/>
                <a:gd name="f45" fmla="val 30"/>
                <a:gd name="f46" fmla="val 444"/>
                <a:gd name="f47" fmla="val 21"/>
                <a:gd name="f48" fmla="val 366"/>
                <a:gd name="f49" fmla="val 14"/>
                <a:gd name="f50" fmla="val 9"/>
                <a:gd name="f51" fmla="val 209"/>
                <a:gd name="f52" fmla="val 170"/>
                <a:gd name="f53" fmla="val 5"/>
                <a:gd name="f54" fmla="val 131"/>
                <a:gd name="f55" fmla="val 3"/>
                <a:gd name="f56" fmla="val 92"/>
                <a:gd name="f57" fmla="val 2"/>
                <a:gd name="f58" fmla="val 61"/>
                <a:gd name="f59" fmla="val 1"/>
                <a:gd name="f60" fmla="val 31"/>
                <a:gd name="f61" fmla="val 4"/>
                <a:gd name="f62" fmla="*/ f0 1 103"/>
                <a:gd name="f63" fmla="*/ f1 1 920"/>
                <a:gd name="f64" fmla="val f2"/>
                <a:gd name="f65" fmla="val f3"/>
                <a:gd name="f66" fmla="val f4"/>
                <a:gd name="f67" fmla="+- f66 0 f64"/>
                <a:gd name="f68" fmla="+- f65 0 f64"/>
                <a:gd name="f69" fmla="*/ f68 1 103"/>
                <a:gd name="f70" fmla="*/ f67 1 920"/>
                <a:gd name="f71" fmla="*/ 0 1 f69"/>
                <a:gd name="f72" fmla="*/ f65 1 f69"/>
                <a:gd name="f73" fmla="*/ 0 1 f70"/>
                <a:gd name="f74" fmla="*/ f66 1 f70"/>
                <a:gd name="f75" fmla="*/ f71 f62 1"/>
                <a:gd name="f76" fmla="*/ f72 f62 1"/>
                <a:gd name="f77" fmla="*/ f74 f63 1"/>
                <a:gd name="f78" fmla="*/ f73 f63 1"/>
              </a:gdLst>
              <a:ahLst/>
              <a:cxnLst>
                <a:cxn ang="3cd4">
                  <a:pos x="hc" y="t"/>
                </a:cxn>
                <a:cxn ang="0">
                  <a:pos x="r" y="vc"/>
                </a:cxn>
                <a:cxn ang="cd4">
                  <a:pos x="hc" y="b"/>
                </a:cxn>
                <a:cxn ang="cd2">
                  <a:pos x="l" y="vc"/>
                </a:cxn>
              </a:cxnLst>
              <a:rect l="f75" t="f78" r="f76" b="f77"/>
              <a:pathLst>
                <a:path w="103" h="920">
                  <a:moveTo>
                    <a:pt x="f5" y="f6"/>
                  </a:moveTo>
                  <a:cubicBezTo>
                    <a:pt x="f7" y="f8"/>
                    <a:pt x="f9" y="f10"/>
                    <a:pt x="f11" y="f12"/>
                  </a:cubicBezTo>
                  <a:cubicBezTo>
                    <a:pt x="f13" y="f14"/>
                    <a:pt x="f15" y="f16"/>
                    <a:pt x="f17" y="f18"/>
                  </a:cubicBezTo>
                  <a:cubicBezTo>
                    <a:pt x="f19" y="f20"/>
                    <a:pt x="f21" y="f22"/>
                    <a:pt x="f23" y="f24"/>
                  </a:cubicBezTo>
                  <a:cubicBezTo>
                    <a:pt x="f25" y="f26"/>
                    <a:pt x="f3" y="f27"/>
                    <a:pt x="f3" y="f4"/>
                  </a:cubicBezTo>
                  <a:cubicBezTo>
                    <a:pt x="f25" y="f28"/>
                    <a:pt x="f29" y="f30"/>
                    <a:pt x="f31" y="f32"/>
                  </a:cubicBezTo>
                  <a:cubicBezTo>
                    <a:pt x="f31" y="f33"/>
                    <a:pt x="f31" y="f34"/>
                    <a:pt x="f31" y="f35"/>
                  </a:cubicBezTo>
                  <a:cubicBezTo>
                    <a:pt x="f36" y="f37"/>
                    <a:pt x="f38" y="f39"/>
                    <a:pt x="f40" y="f41"/>
                  </a:cubicBezTo>
                  <a:cubicBezTo>
                    <a:pt x="f42" y="f43"/>
                    <a:pt x="f44" y="f14"/>
                    <a:pt x="f45" y="f46"/>
                  </a:cubicBezTo>
                  <a:cubicBezTo>
                    <a:pt x="f47" y="f48"/>
                    <a:pt x="f49" y="f8"/>
                    <a:pt x="f50" y="f51"/>
                  </a:cubicBezTo>
                  <a:cubicBezTo>
                    <a:pt x="f5" y="f52"/>
                    <a:pt x="f53" y="f54"/>
                    <a:pt x="f55" y="f56"/>
                  </a:cubicBezTo>
                  <a:cubicBezTo>
                    <a:pt x="f57" y="f58"/>
                    <a:pt x="f59" y="f60"/>
                    <a:pt x="f59" y="f2"/>
                  </a:cubicBezTo>
                  <a:cubicBezTo>
                    <a:pt x="f2" y="f2"/>
                    <a:pt x="f2" y="f2"/>
                    <a:pt x="f2" y="f2"/>
                  </a:cubicBezTo>
                  <a:cubicBezTo>
                    <a:pt x="f2" y="f60"/>
                    <a:pt x="f59" y="f58"/>
                    <a:pt x="f59" y="f56"/>
                  </a:cubicBezTo>
                  <a:cubicBezTo>
                    <a:pt x="f55" y="f54"/>
                    <a:pt x="f61" y="f52"/>
                    <a:pt x="f5" y="f6"/>
                  </a:cubicBezTo>
                  <a:close/>
                </a:path>
              </a:pathLst>
            </a:custGeom>
            <a:solidFill>
              <a:srgbClr val="2E5369"/>
            </a:solidFill>
            <a:ln cap="rnd">
              <a:noFill/>
              <a:prstDash val="solid"/>
            </a:ln>
          </p:spPr>
          <p:txBody>
            <a:bodyPr lIns="0" tIns="0" rIns="0" bIns="0"/>
            <a:lstStyle/>
            <a:p>
              <a:endParaRPr lang="en-US"/>
            </a:p>
          </p:txBody>
        </p:sp>
        <p:sp>
          <p:nvSpPr>
            <p:cNvPr id="20" name="Freeform 28"/>
            <p:cNvSpPr/>
            <p:nvPr/>
          </p:nvSpPr>
          <p:spPr>
            <a:xfrm>
              <a:off x="550285" y="4316470"/>
              <a:ext cx="423440" cy="1580695"/>
            </a:xfrm>
            <a:custGeom>
              <a:avLst/>
              <a:gdLst>
                <a:gd name="f0" fmla="val w"/>
                <a:gd name="f1" fmla="val h"/>
                <a:gd name="f2" fmla="val 0"/>
                <a:gd name="f3" fmla="val 88"/>
                <a:gd name="f4" fmla="val 330"/>
                <a:gd name="f5" fmla="val 53"/>
                <a:gd name="f6" fmla="val 229"/>
                <a:gd name="f7" fmla="val 64"/>
                <a:gd name="f8" fmla="val 263"/>
                <a:gd name="f9" fmla="val 75"/>
                <a:gd name="f10" fmla="val 297"/>
                <a:gd name="f11" fmla="val 323"/>
                <a:gd name="f12" fmla="val 315"/>
                <a:gd name="f13" fmla="val 308"/>
                <a:gd name="f14" fmla="val 307"/>
                <a:gd name="f15" fmla="val 305"/>
                <a:gd name="f16" fmla="val 304"/>
                <a:gd name="f17" fmla="val 79"/>
                <a:gd name="f18" fmla="val 278"/>
                <a:gd name="f19" fmla="val 70"/>
                <a:gd name="f20" fmla="val 252"/>
                <a:gd name="f21" fmla="val 62"/>
                <a:gd name="f22" fmla="val 226"/>
                <a:gd name="f23" fmla="val 38"/>
                <a:gd name="f24" fmla="val 152"/>
                <a:gd name="f25" fmla="val 17"/>
                <a:gd name="f26" fmla="val 76"/>
                <a:gd name="f27" fmla="val 2"/>
                <a:gd name="f28" fmla="val 21"/>
                <a:gd name="f29" fmla="val 4"/>
                <a:gd name="f30" fmla="val 42"/>
                <a:gd name="f31" fmla="val 7"/>
                <a:gd name="f32" fmla="val 63"/>
                <a:gd name="f33" fmla="val 119"/>
                <a:gd name="f34" fmla="val 36"/>
                <a:gd name="f35" fmla="val 174"/>
                <a:gd name="f36" fmla="*/ f0 1 88"/>
                <a:gd name="f37" fmla="*/ f1 1 330"/>
                <a:gd name="f38" fmla="val f2"/>
                <a:gd name="f39" fmla="val f3"/>
                <a:gd name="f40" fmla="val f4"/>
                <a:gd name="f41" fmla="+- f40 0 f38"/>
                <a:gd name="f42" fmla="+- f39 0 f38"/>
                <a:gd name="f43" fmla="*/ f42 1 88"/>
                <a:gd name="f44" fmla="*/ f41 1 330"/>
                <a:gd name="f45" fmla="*/ 0 1 f43"/>
                <a:gd name="f46" fmla="*/ f39 1 f43"/>
                <a:gd name="f47" fmla="*/ 0 1 f44"/>
                <a:gd name="f48" fmla="*/ f40 1 f44"/>
                <a:gd name="f49" fmla="*/ f45 f36 1"/>
                <a:gd name="f50" fmla="*/ f46 f36 1"/>
                <a:gd name="f51" fmla="*/ f48 f37 1"/>
                <a:gd name="f52" fmla="*/ f47 f37 1"/>
              </a:gdLst>
              <a:ahLst/>
              <a:cxnLst>
                <a:cxn ang="3cd4">
                  <a:pos x="hc" y="t"/>
                </a:cxn>
                <a:cxn ang="0">
                  <a:pos x="r" y="vc"/>
                </a:cxn>
                <a:cxn ang="cd4">
                  <a:pos x="hc" y="b"/>
                </a:cxn>
                <a:cxn ang="cd2">
                  <a:pos x="l" y="vc"/>
                </a:cxn>
              </a:cxnLst>
              <a:rect l="f49" t="f52" r="f50" b="f51"/>
              <a:pathLst>
                <a:path w="88" h="330">
                  <a:moveTo>
                    <a:pt x="f5" y="f6"/>
                  </a:moveTo>
                  <a:cubicBezTo>
                    <a:pt x="f7" y="f8"/>
                    <a:pt x="f9" y="f10"/>
                    <a:pt x="f3" y="f4"/>
                  </a:cubicBezTo>
                  <a:cubicBezTo>
                    <a:pt x="f3" y="f11"/>
                    <a:pt x="f3" y="f12"/>
                    <a:pt x="f3" y="f13"/>
                  </a:cubicBezTo>
                  <a:cubicBezTo>
                    <a:pt x="f3" y="f14"/>
                    <a:pt x="f3" y="f15"/>
                    <a:pt x="f3" y="f16"/>
                  </a:cubicBezTo>
                  <a:cubicBezTo>
                    <a:pt x="f17" y="f18"/>
                    <a:pt x="f19" y="f20"/>
                    <a:pt x="f21" y="f22"/>
                  </a:cubicBezTo>
                  <a:cubicBezTo>
                    <a:pt x="f23" y="f24"/>
                    <a:pt x="f25" y="f26"/>
                    <a:pt x="f2" y="f2"/>
                  </a:cubicBezTo>
                  <a:cubicBezTo>
                    <a:pt x="f27" y="f28"/>
                    <a:pt x="f29" y="f30"/>
                    <a:pt x="f31" y="f32"/>
                  </a:cubicBezTo>
                  <a:cubicBezTo>
                    <a:pt x="f28" y="f33"/>
                    <a:pt x="f34" y="f35"/>
                    <a:pt x="f5" y="f6"/>
                  </a:cubicBezTo>
                  <a:close/>
                </a:path>
              </a:pathLst>
            </a:custGeom>
            <a:solidFill>
              <a:srgbClr val="2E5369"/>
            </a:solidFill>
            <a:ln cap="rnd">
              <a:noFill/>
              <a:prstDash val="solid"/>
            </a:ln>
          </p:spPr>
          <p:txBody>
            <a:bodyPr lIns="0" tIns="0" rIns="0" bIns="0"/>
            <a:lstStyle/>
            <a:p>
              <a:endParaRPr lang="en-US"/>
            </a:p>
          </p:txBody>
        </p:sp>
        <p:sp>
          <p:nvSpPr>
            <p:cNvPr id="21" name="Freeform 29"/>
            <p:cNvSpPr/>
            <p:nvPr/>
          </p:nvSpPr>
          <p:spPr>
            <a:xfrm>
              <a:off x="1006297" y="5862684"/>
              <a:ext cx="431103" cy="990569"/>
            </a:xfrm>
            <a:custGeom>
              <a:avLst/>
              <a:gdLst>
                <a:gd name="f0" fmla="val 180"/>
                <a:gd name="f1" fmla="val w"/>
                <a:gd name="f2" fmla="val h"/>
                <a:gd name="f3" fmla="val 0"/>
                <a:gd name="f4" fmla="val 90"/>
                <a:gd name="f5" fmla="val 207"/>
                <a:gd name="f6" fmla="val 6"/>
                <a:gd name="f7" fmla="val 15"/>
                <a:gd name="f8" fmla="val 4"/>
                <a:gd name="f9" fmla="val 10"/>
                <a:gd name="f10" fmla="val 2"/>
                <a:gd name="f11" fmla="val 5"/>
                <a:gd name="f12" fmla="val 9"/>
                <a:gd name="f13" fmla="val 19"/>
                <a:gd name="f14" fmla="val 1"/>
                <a:gd name="f15" fmla="val 29"/>
                <a:gd name="f16" fmla="val 14"/>
                <a:gd name="f17" fmla="val 62"/>
                <a:gd name="f18" fmla="val 27"/>
                <a:gd name="f19" fmla="val 95"/>
                <a:gd name="f20" fmla="val 42"/>
                <a:gd name="f21" fmla="val 127"/>
                <a:gd name="f22" fmla="val 54"/>
                <a:gd name="f23" fmla="val 154"/>
                <a:gd name="f24" fmla="val 67"/>
                <a:gd name="f25" fmla="val 181"/>
                <a:gd name="f26" fmla="val 80"/>
                <a:gd name="f27" fmla="val 76"/>
                <a:gd name="f28" fmla="val 63"/>
                <a:gd name="f29" fmla="val 152"/>
                <a:gd name="f30" fmla="val 50"/>
                <a:gd name="f31" fmla="val 123"/>
                <a:gd name="f32" fmla="val 34"/>
                <a:gd name="f33" fmla="val 88"/>
                <a:gd name="f34" fmla="val 20"/>
                <a:gd name="f35" fmla="val 51"/>
                <a:gd name="f36" fmla="*/ f1 1 90"/>
                <a:gd name="f37" fmla="*/ f2 1 207"/>
                <a:gd name="f38" fmla="val f3"/>
                <a:gd name="f39" fmla="val f4"/>
                <a:gd name="f40" fmla="val f5"/>
                <a:gd name="f41" fmla="+- f40 0 f38"/>
                <a:gd name="f42" fmla="+- f39 0 f38"/>
                <a:gd name="f43" fmla="*/ f42 1 90"/>
                <a:gd name="f44" fmla="*/ f41 1 207"/>
                <a:gd name="f45" fmla="*/ 0 1 f43"/>
                <a:gd name="f46" fmla="*/ f39 1 f43"/>
                <a:gd name="f47" fmla="*/ 0 1 f44"/>
                <a:gd name="f48" fmla="*/ f40 1 f44"/>
                <a:gd name="f49" fmla="*/ f45 f36 1"/>
                <a:gd name="f50" fmla="*/ f46 f36 1"/>
                <a:gd name="f51" fmla="*/ f48 f37 1"/>
                <a:gd name="f52" fmla="*/ f47 f37 1"/>
              </a:gdLst>
              <a:ahLst/>
              <a:cxnLst>
                <a:cxn ang="3cd4">
                  <a:pos x="hc" y="t"/>
                </a:cxn>
                <a:cxn ang="0">
                  <a:pos x="r" y="vc"/>
                </a:cxn>
                <a:cxn ang="cd4">
                  <a:pos x="hc" y="b"/>
                </a:cxn>
                <a:cxn ang="cd2">
                  <a:pos x="l" y="vc"/>
                </a:cxn>
              </a:cxnLst>
              <a:rect l="f49" t="f52" r="f50" b="f51"/>
              <a:pathLst>
                <a:path w="90" h="207">
                  <a:moveTo>
                    <a:pt x="f6" y="f7"/>
                  </a:moveTo>
                  <a:cubicBezTo>
                    <a:pt x="f8" y="f9"/>
                    <a:pt x="f10" y="f11"/>
                    <a:pt x="f3" y="f3"/>
                  </a:cubicBezTo>
                  <a:cubicBezTo>
                    <a:pt x="f3" y="f12"/>
                    <a:pt x="f3" y="f13"/>
                    <a:pt x="f14" y="f15"/>
                  </a:cubicBezTo>
                  <a:cubicBezTo>
                    <a:pt x="f16" y="f17"/>
                    <a:pt x="f18" y="f19"/>
                    <a:pt x="f20" y="f21"/>
                  </a:cubicBezTo>
                  <a:cubicBezTo>
                    <a:pt x="f22" y="f23"/>
                    <a:pt x="f24" y="f25"/>
                    <a:pt x="f26" y="f5"/>
                  </a:cubicBezTo>
                  <a:cubicBezTo>
                    <a:pt x="f4" y="f5"/>
                    <a:pt x="f4" y="f5"/>
                    <a:pt x="f4" y="f5"/>
                  </a:cubicBezTo>
                  <a:cubicBezTo>
                    <a:pt x="f27" y="f0"/>
                    <a:pt x="f28" y="f29"/>
                    <a:pt x="f30" y="f31"/>
                  </a:cubicBezTo>
                  <a:cubicBezTo>
                    <a:pt x="f32" y="f33"/>
                    <a:pt x="f34" y="f35"/>
                    <a:pt x="f6" y="f7"/>
                  </a:cubicBezTo>
                  <a:close/>
                </a:path>
              </a:pathLst>
            </a:custGeom>
            <a:solidFill>
              <a:srgbClr val="2E5369"/>
            </a:solidFill>
            <a:ln cap="rnd">
              <a:noFill/>
              <a:prstDash val="solid"/>
            </a:ln>
          </p:spPr>
          <p:txBody>
            <a:bodyPr lIns="0" tIns="0" rIns="0" bIns="0"/>
            <a:lstStyle/>
            <a:p>
              <a:endParaRPr lang="en-US"/>
            </a:p>
          </p:txBody>
        </p:sp>
        <p:sp>
          <p:nvSpPr>
            <p:cNvPr id="22" name="Freeform 30"/>
            <p:cNvSpPr/>
            <p:nvPr/>
          </p:nvSpPr>
          <p:spPr>
            <a:xfrm>
              <a:off x="521546" y="4364376"/>
              <a:ext cx="551803" cy="2235964"/>
            </a:xfrm>
            <a:custGeom>
              <a:avLst/>
              <a:gdLst>
                <a:gd name="f0" fmla="val w"/>
                <a:gd name="f1" fmla="val h"/>
                <a:gd name="f2" fmla="val 0"/>
                <a:gd name="f3" fmla="val 115"/>
                <a:gd name="f4" fmla="val 467"/>
                <a:gd name="f5" fmla="val 101"/>
                <a:gd name="f6" fmla="val 409"/>
                <a:gd name="f7" fmla="val 93"/>
                <a:gd name="f8" fmla="val 388"/>
                <a:gd name="f9" fmla="val 85"/>
                <a:gd name="f10" fmla="val 366"/>
                <a:gd name="f11" fmla="val 78"/>
                <a:gd name="f12" fmla="val 344"/>
                <a:gd name="f13" fmla="val 57"/>
                <a:gd name="f14" fmla="val 281"/>
                <a:gd name="f15" fmla="val 41"/>
                <a:gd name="f16" fmla="val 216"/>
                <a:gd name="f17" fmla="val 29"/>
                <a:gd name="f18" fmla="val 151"/>
                <a:gd name="f19" fmla="val 22"/>
                <a:gd name="f20" fmla="val 119"/>
                <a:gd name="f21" fmla="val 17"/>
                <a:gd name="f22" fmla="val 86"/>
                <a:gd name="f23" fmla="val 13"/>
                <a:gd name="f24" fmla="val 53"/>
                <a:gd name="f25" fmla="val 9"/>
                <a:gd name="f26" fmla="val 35"/>
                <a:gd name="f27" fmla="val 4"/>
                <a:gd name="f28" fmla="val 18"/>
                <a:gd name="f29" fmla="val 5"/>
                <a:gd name="f30" fmla="val 51"/>
                <a:gd name="f31" fmla="val 12"/>
                <a:gd name="f32" fmla="val 102"/>
                <a:gd name="f33" fmla="val 21"/>
                <a:gd name="f34" fmla="val 152"/>
                <a:gd name="f35" fmla="val 33"/>
                <a:gd name="f36" fmla="val 218"/>
                <a:gd name="f37" fmla="val 49"/>
                <a:gd name="f38" fmla="val 283"/>
                <a:gd name="f39" fmla="val 69"/>
                <a:gd name="f40" fmla="val 347"/>
                <a:gd name="f41" fmla="val 79"/>
                <a:gd name="f42" fmla="val 378"/>
                <a:gd name="f43" fmla="val 90"/>
                <a:gd name="f44" fmla="val 410"/>
                <a:gd name="f45" fmla="val 103"/>
                <a:gd name="f46" fmla="val 441"/>
                <a:gd name="f47" fmla="val 107"/>
                <a:gd name="f48" fmla="val 449"/>
                <a:gd name="f49" fmla="val 111"/>
                <a:gd name="f50" fmla="val 458"/>
                <a:gd name="f51" fmla="val 114"/>
                <a:gd name="f52" fmla="val 464"/>
                <a:gd name="f53" fmla="val 113"/>
                <a:gd name="f54" fmla="val 461"/>
                <a:gd name="f55" fmla="val 112"/>
                <a:gd name="f56" fmla="val 108"/>
                <a:gd name="f57" fmla="val 442"/>
                <a:gd name="f58" fmla="val 104"/>
                <a:gd name="f59" fmla="val 425"/>
                <a:gd name="f60" fmla="*/ f0 1 115"/>
                <a:gd name="f61" fmla="*/ f1 1 467"/>
                <a:gd name="f62" fmla="val f2"/>
                <a:gd name="f63" fmla="val f3"/>
                <a:gd name="f64" fmla="val f4"/>
                <a:gd name="f65" fmla="+- f64 0 f62"/>
                <a:gd name="f66" fmla="+- f63 0 f62"/>
                <a:gd name="f67" fmla="*/ f66 1 115"/>
                <a:gd name="f68" fmla="*/ f65 1 467"/>
                <a:gd name="f69" fmla="*/ 0 1 f67"/>
                <a:gd name="f70" fmla="*/ f63 1 f67"/>
                <a:gd name="f71" fmla="*/ 0 1 f68"/>
                <a:gd name="f72" fmla="*/ f64 1 f68"/>
                <a:gd name="f73" fmla="*/ f69 f60 1"/>
                <a:gd name="f74" fmla="*/ f70 f60 1"/>
                <a:gd name="f75" fmla="*/ f72 f61 1"/>
                <a:gd name="f76" fmla="*/ f71 f61 1"/>
              </a:gdLst>
              <a:ahLst/>
              <a:cxnLst>
                <a:cxn ang="3cd4">
                  <a:pos x="hc" y="t"/>
                </a:cxn>
                <a:cxn ang="0">
                  <a:pos x="r" y="vc"/>
                </a:cxn>
                <a:cxn ang="cd4">
                  <a:pos x="hc" y="b"/>
                </a:cxn>
                <a:cxn ang="cd2">
                  <a:pos x="l" y="vc"/>
                </a:cxn>
              </a:cxnLst>
              <a:rect l="f73" t="f76" r="f74" b="f75"/>
              <a:pathLst>
                <a:path w="115" h="467">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9" y="f30"/>
                    <a:pt x="f31" y="f32"/>
                    <a:pt x="f33" y="f34"/>
                  </a:cubicBezTo>
                  <a:cubicBezTo>
                    <a:pt x="f35" y="f36"/>
                    <a:pt x="f37" y="f38"/>
                    <a:pt x="f39" y="f40"/>
                  </a:cubicBezTo>
                  <a:cubicBezTo>
                    <a:pt x="f41" y="f42"/>
                    <a:pt x="f43" y="f44"/>
                    <a:pt x="f45" y="f46"/>
                  </a:cubicBezTo>
                  <a:cubicBezTo>
                    <a:pt x="f47" y="f48"/>
                    <a:pt x="f49" y="f50"/>
                    <a:pt x="f3" y="f4"/>
                  </a:cubicBezTo>
                  <a:cubicBezTo>
                    <a:pt x="f51" y="f52"/>
                    <a:pt x="f53" y="f54"/>
                    <a:pt x="f55" y="f50"/>
                  </a:cubicBezTo>
                  <a:cubicBezTo>
                    <a:pt x="f56" y="f57"/>
                    <a:pt x="f58" y="f59"/>
                    <a:pt x="f5" y="f6"/>
                  </a:cubicBezTo>
                  <a:close/>
                </a:path>
              </a:pathLst>
            </a:custGeom>
            <a:solidFill>
              <a:srgbClr val="2E5369"/>
            </a:solidFill>
            <a:ln cap="rnd">
              <a:noFill/>
              <a:prstDash val="solid"/>
            </a:ln>
          </p:spPr>
          <p:txBody>
            <a:bodyPr lIns="0" tIns="0" rIns="0" bIns="0"/>
            <a:lstStyle/>
            <a:p>
              <a:endParaRPr lang="en-US"/>
            </a:p>
          </p:txBody>
        </p:sp>
        <p:sp>
          <p:nvSpPr>
            <p:cNvPr id="23" name="Freeform 31"/>
            <p:cNvSpPr/>
            <p:nvPr/>
          </p:nvSpPr>
          <p:spPr>
            <a:xfrm>
              <a:off x="467898" y="1289203"/>
              <a:ext cx="174357" cy="3027267"/>
            </a:xfrm>
            <a:custGeom>
              <a:avLst/>
              <a:gdLst>
                <a:gd name="f0" fmla="val w"/>
                <a:gd name="f1" fmla="val h"/>
                <a:gd name="f2" fmla="val 0"/>
                <a:gd name="f3" fmla="val 36"/>
                <a:gd name="f4" fmla="val 633"/>
                <a:gd name="f5" fmla="val 17"/>
                <a:gd name="f6" fmla="val 15"/>
                <a:gd name="f7" fmla="val 621"/>
                <a:gd name="f8" fmla="val 14"/>
                <a:gd name="f9" fmla="val 609"/>
                <a:gd name="f10" fmla="val 13"/>
                <a:gd name="f11" fmla="val 597"/>
                <a:gd name="f12" fmla="val 8"/>
                <a:gd name="f13" fmla="val 530"/>
                <a:gd name="f14" fmla="val 5"/>
                <a:gd name="f15" fmla="val 464"/>
                <a:gd name="f16" fmla="val 398"/>
                <a:gd name="f17" fmla="val 331"/>
                <a:gd name="f18" fmla="val 265"/>
                <a:gd name="f19" fmla="val 198"/>
                <a:gd name="f20" fmla="val 165"/>
                <a:gd name="f21" fmla="val 18"/>
                <a:gd name="f22" fmla="val 132"/>
                <a:gd name="f23" fmla="val 22"/>
                <a:gd name="f24" fmla="val 99"/>
                <a:gd name="f25" fmla="val 26"/>
                <a:gd name="f26" fmla="val 66"/>
                <a:gd name="f27" fmla="val 30"/>
                <a:gd name="f28" fmla="val 33"/>
                <a:gd name="f29" fmla="val 35"/>
                <a:gd name="f30" fmla="val 29"/>
                <a:gd name="f31" fmla="val 24"/>
                <a:gd name="f32" fmla="val 20"/>
                <a:gd name="f33" fmla="val 16"/>
                <a:gd name="f34" fmla="val 10"/>
                <a:gd name="f35" fmla="val 4"/>
                <a:gd name="f36" fmla="val 264"/>
                <a:gd name="f37" fmla="val 1"/>
                <a:gd name="f38" fmla="val 461"/>
                <a:gd name="f39" fmla="val 2"/>
                <a:gd name="f40" fmla="val 525"/>
                <a:gd name="f41" fmla="val 7"/>
                <a:gd name="f42" fmla="val 589"/>
                <a:gd name="f43" fmla="val 603"/>
                <a:gd name="f44" fmla="val 618"/>
                <a:gd name="f45" fmla="val 632"/>
                <a:gd name="f46" fmla="*/ f0 1 36"/>
                <a:gd name="f47" fmla="*/ f1 1 633"/>
                <a:gd name="f48" fmla="val f2"/>
                <a:gd name="f49" fmla="val f3"/>
                <a:gd name="f50" fmla="val f4"/>
                <a:gd name="f51" fmla="+- f50 0 f48"/>
                <a:gd name="f52" fmla="+- f49 0 f48"/>
                <a:gd name="f53" fmla="*/ f52 1 36"/>
                <a:gd name="f54" fmla="*/ f51 1 633"/>
                <a:gd name="f55" fmla="*/ 0 1 f53"/>
                <a:gd name="f56" fmla="*/ f49 1 f53"/>
                <a:gd name="f57" fmla="*/ 0 1 f54"/>
                <a:gd name="f58" fmla="*/ f50 1 f54"/>
                <a:gd name="f59" fmla="*/ f55 f46 1"/>
                <a:gd name="f60" fmla="*/ f56 f46 1"/>
                <a:gd name="f61" fmla="*/ f58 f47 1"/>
                <a:gd name="f62" fmla="*/ f57 f47 1"/>
              </a:gdLst>
              <a:ahLst/>
              <a:cxnLst>
                <a:cxn ang="3cd4">
                  <a:pos x="hc" y="t"/>
                </a:cxn>
                <a:cxn ang="0">
                  <a:pos x="r" y="vc"/>
                </a:cxn>
                <a:cxn ang="cd4">
                  <a:pos x="hc" y="b"/>
                </a:cxn>
                <a:cxn ang="cd2">
                  <a:pos x="l" y="vc"/>
                </a:cxn>
              </a:cxnLst>
              <a:rect l="f59" t="f62" r="f60" b="f61"/>
              <a:pathLst>
                <a:path w="36" h="633">
                  <a:moveTo>
                    <a:pt x="f5" y="f4"/>
                  </a:moveTo>
                  <a:cubicBezTo>
                    <a:pt x="f6" y="f7"/>
                    <a:pt x="f8" y="f9"/>
                    <a:pt x="f10" y="f11"/>
                  </a:cubicBezTo>
                  <a:cubicBezTo>
                    <a:pt x="f12" y="f13"/>
                    <a:pt x="f14" y="f15"/>
                    <a:pt x="f14" y="f16"/>
                  </a:cubicBezTo>
                  <a:cubicBezTo>
                    <a:pt x="f14" y="f17"/>
                    <a:pt x="f12" y="f18"/>
                    <a:pt x="f10" y="f19"/>
                  </a:cubicBezTo>
                  <a:cubicBezTo>
                    <a:pt x="f6" y="f20"/>
                    <a:pt x="f21" y="f22"/>
                    <a:pt x="f23" y="f24"/>
                  </a:cubicBezTo>
                  <a:cubicBezTo>
                    <a:pt x="f25" y="f26"/>
                    <a:pt x="f27" y="f28"/>
                    <a:pt x="f3" y="f2"/>
                  </a:cubicBezTo>
                  <a:cubicBezTo>
                    <a:pt x="f29" y="f2"/>
                    <a:pt x="f29" y="f2"/>
                    <a:pt x="f29" y="f2"/>
                  </a:cubicBezTo>
                  <a:cubicBezTo>
                    <a:pt x="f30" y="f28"/>
                    <a:pt x="f31" y="f26"/>
                    <a:pt x="f32" y="f24"/>
                  </a:cubicBezTo>
                  <a:cubicBezTo>
                    <a:pt x="f33" y="f22"/>
                    <a:pt x="f10" y="f20"/>
                    <a:pt x="f34" y="f19"/>
                  </a:cubicBezTo>
                  <a:cubicBezTo>
                    <a:pt x="f35" y="f36"/>
                    <a:pt x="f37" y="f17"/>
                    <a:pt x="f37" y="f16"/>
                  </a:cubicBezTo>
                  <a:cubicBezTo>
                    <a:pt x="f2" y="f38"/>
                    <a:pt x="f39" y="f40"/>
                    <a:pt x="f41" y="f42"/>
                  </a:cubicBezTo>
                  <a:cubicBezTo>
                    <a:pt x="f34" y="f43"/>
                    <a:pt x="f10" y="f44"/>
                    <a:pt x="f33" y="f45"/>
                  </a:cubicBezTo>
                  <a:cubicBezTo>
                    <a:pt x="f33" y="f45"/>
                    <a:pt x="f5" y="f4"/>
                    <a:pt x="f5" y="f4"/>
                  </a:cubicBezTo>
                  <a:close/>
                </a:path>
              </a:pathLst>
            </a:custGeom>
            <a:solidFill>
              <a:srgbClr val="2E5369"/>
            </a:solidFill>
            <a:ln cap="rnd">
              <a:noFill/>
              <a:prstDash val="solid"/>
            </a:ln>
          </p:spPr>
          <p:txBody>
            <a:bodyPr lIns="0" tIns="0" rIns="0" bIns="0"/>
            <a:lstStyle/>
            <a:p>
              <a:endParaRPr lang="en-US"/>
            </a:p>
          </p:txBody>
        </p:sp>
        <p:sp>
          <p:nvSpPr>
            <p:cNvPr id="24" name="Freeform 32"/>
            <p:cNvSpPr/>
            <p:nvPr/>
          </p:nvSpPr>
          <p:spPr>
            <a:xfrm>
              <a:off x="1111672" y="6571600"/>
              <a:ext cx="134124" cy="281653"/>
            </a:xfrm>
            <a:custGeom>
              <a:avLst/>
              <a:gdLst>
                <a:gd name="f0" fmla="val w"/>
                <a:gd name="f1" fmla="val h"/>
                <a:gd name="f2" fmla="val 0"/>
                <a:gd name="f3" fmla="val 28"/>
                <a:gd name="f4" fmla="val 59"/>
                <a:gd name="f5" fmla="val 22"/>
                <a:gd name="f6" fmla="val 18"/>
                <a:gd name="f7" fmla="val 40"/>
                <a:gd name="f8" fmla="val 9"/>
                <a:gd name="f9" fmla="val 20"/>
                <a:gd name="f10" fmla="val 6"/>
                <a:gd name="f11" fmla="val 13"/>
                <a:gd name="f12" fmla="*/ f0 1 28"/>
                <a:gd name="f13" fmla="*/ f1 1 59"/>
                <a:gd name="f14" fmla="val f2"/>
                <a:gd name="f15" fmla="val f3"/>
                <a:gd name="f16" fmla="val f4"/>
                <a:gd name="f17" fmla="+- f16 0 f14"/>
                <a:gd name="f18" fmla="+- f15 0 f14"/>
                <a:gd name="f19" fmla="*/ f18 1 28"/>
                <a:gd name="f20" fmla="*/ f17 1 59"/>
                <a:gd name="f21" fmla="*/ 0 1 f19"/>
                <a:gd name="f22" fmla="*/ f15 1 f19"/>
                <a:gd name="f23" fmla="*/ 0 1 f20"/>
                <a:gd name="f24" fmla="*/ f16 1 f20"/>
                <a:gd name="f25" fmla="*/ f21 f12 1"/>
                <a:gd name="f26" fmla="*/ f22 f12 1"/>
                <a:gd name="f27" fmla="*/ f24 f13 1"/>
                <a:gd name="f28" fmla="*/ f23 f13 1"/>
              </a:gdLst>
              <a:ahLst/>
              <a:cxnLst>
                <a:cxn ang="3cd4">
                  <a:pos x="hc" y="t"/>
                </a:cxn>
                <a:cxn ang="0">
                  <a:pos x="r" y="vc"/>
                </a:cxn>
                <a:cxn ang="cd4">
                  <a:pos x="hc" y="b"/>
                </a:cxn>
                <a:cxn ang="cd2">
                  <a:pos x="l" y="vc"/>
                </a:cxn>
              </a:cxnLst>
              <a:rect l="f25" t="f28" r="f26" b="f27"/>
              <a:pathLst>
                <a:path w="28" h="59">
                  <a:moveTo>
                    <a:pt x="f5" y="f4"/>
                  </a:moveTo>
                  <a:cubicBezTo>
                    <a:pt x="f3" y="f4"/>
                    <a:pt x="f3" y="f4"/>
                    <a:pt x="f3" y="f4"/>
                  </a:cubicBezTo>
                  <a:cubicBezTo>
                    <a:pt x="f6" y="f7"/>
                    <a:pt x="f8" y="f9"/>
                    <a:pt x="f2" y="f2"/>
                  </a:cubicBezTo>
                  <a:cubicBezTo>
                    <a:pt x="f10" y="f9"/>
                    <a:pt x="f11" y="f7"/>
                    <a:pt x="f5" y="f4"/>
                  </a:cubicBezTo>
                  <a:close/>
                </a:path>
              </a:pathLst>
            </a:custGeom>
            <a:solidFill>
              <a:srgbClr val="2E5369"/>
            </a:solidFill>
            <a:ln cap="rnd">
              <a:noFill/>
              <a:prstDash val="solid"/>
            </a:ln>
          </p:spPr>
          <p:txBody>
            <a:bodyPr lIns="0" tIns="0" rIns="0" bIns="0"/>
            <a:lstStyle/>
            <a:p>
              <a:endParaRPr lang="en-US"/>
            </a:p>
          </p:txBody>
        </p:sp>
        <p:sp>
          <p:nvSpPr>
            <p:cNvPr id="25" name="Freeform 33"/>
            <p:cNvSpPr/>
            <p:nvPr/>
          </p:nvSpPr>
          <p:spPr>
            <a:xfrm>
              <a:off x="502389" y="4107631"/>
              <a:ext cx="82387" cy="511570"/>
            </a:xfrm>
            <a:custGeom>
              <a:avLst/>
              <a:gdLst>
                <a:gd name="f0" fmla="val w"/>
                <a:gd name="f1" fmla="val h"/>
                <a:gd name="f2" fmla="val 0"/>
                <a:gd name="f3" fmla="val 17"/>
                <a:gd name="f4" fmla="val 107"/>
                <a:gd name="f5" fmla="val 4"/>
                <a:gd name="f6" fmla="val 54"/>
                <a:gd name="f7" fmla="val 8"/>
                <a:gd name="f8" fmla="val 72"/>
                <a:gd name="f9" fmla="val 13"/>
                <a:gd name="f10" fmla="val 89"/>
                <a:gd name="f11" fmla="val 14"/>
                <a:gd name="f12" fmla="val 86"/>
                <a:gd name="f13" fmla="val 12"/>
                <a:gd name="f14" fmla="val 65"/>
                <a:gd name="f15" fmla="val 10"/>
                <a:gd name="f16" fmla="val 44"/>
                <a:gd name="f17" fmla="val 9"/>
                <a:gd name="f18" fmla="val 43"/>
                <a:gd name="f19" fmla="val 6"/>
                <a:gd name="f20" fmla="val 29"/>
                <a:gd name="f21" fmla="val 3"/>
                <a:gd name="f22" fmla="val 2"/>
                <a:gd name="f23" fmla="val 5"/>
                <a:gd name="f24" fmla="val 1"/>
                <a:gd name="f25" fmla="val 23"/>
                <a:gd name="f26" fmla="val 39"/>
                <a:gd name="f27" fmla="*/ f0 1 17"/>
                <a:gd name="f28" fmla="*/ f1 1 107"/>
                <a:gd name="f29" fmla="val f2"/>
                <a:gd name="f30" fmla="val f3"/>
                <a:gd name="f31" fmla="val f4"/>
                <a:gd name="f32" fmla="+- f31 0 f29"/>
                <a:gd name="f33" fmla="+- f30 0 f29"/>
                <a:gd name="f34" fmla="*/ f33 1 17"/>
                <a:gd name="f35" fmla="*/ f32 1 107"/>
                <a:gd name="f36" fmla="*/ 0 1 f34"/>
                <a:gd name="f37" fmla="*/ f30 1 f34"/>
                <a:gd name="f38" fmla="*/ 0 1 f35"/>
                <a:gd name="f39" fmla="*/ f31 1 f35"/>
                <a:gd name="f40" fmla="*/ f36 f27 1"/>
                <a:gd name="f41" fmla="*/ f37 f27 1"/>
                <a:gd name="f42" fmla="*/ f39 f28 1"/>
                <a:gd name="f43" fmla="*/ f38 f28 1"/>
              </a:gdLst>
              <a:ahLst/>
              <a:cxnLst>
                <a:cxn ang="3cd4">
                  <a:pos x="hc" y="t"/>
                </a:cxn>
                <a:cxn ang="0">
                  <a:pos x="r" y="vc"/>
                </a:cxn>
                <a:cxn ang="cd4">
                  <a:pos x="hc" y="b"/>
                </a:cxn>
                <a:cxn ang="cd2">
                  <a:pos x="l" y="vc"/>
                </a:cxn>
              </a:cxnLst>
              <a:rect l="f40" t="f43" r="f41" b="f42"/>
              <a:pathLst>
                <a:path w="17" h="107">
                  <a:moveTo>
                    <a:pt x="f5" y="f6"/>
                  </a:moveTo>
                  <a:cubicBezTo>
                    <a:pt x="f7" y="f8"/>
                    <a:pt x="f9" y="f10"/>
                    <a:pt x="f3" y="f4"/>
                  </a:cubicBezTo>
                  <a:cubicBezTo>
                    <a:pt x="f11" y="f12"/>
                    <a:pt x="f13" y="f14"/>
                    <a:pt x="f15" y="f16"/>
                  </a:cubicBezTo>
                  <a:cubicBezTo>
                    <a:pt x="f15" y="f16"/>
                    <a:pt x="f17" y="f18"/>
                    <a:pt x="f17" y="f18"/>
                  </a:cubicBezTo>
                  <a:cubicBezTo>
                    <a:pt x="f19" y="f20"/>
                    <a:pt x="f21" y="f11"/>
                    <a:pt x="f2" y="f2"/>
                  </a:cubicBezTo>
                  <a:cubicBezTo>
                    <a:pt x="f2" y="f22"/>
                    <a:pt x="f2" y="f23"/>
                    <a:pt x="f2" y="f7"/>
                  </a:cubicBezTo>
                  <a:cubicBezTo>
                    <a:pt x="f24" y="f25"/>
                    <a:pt x="f21" y="f26"/>
                    <a:pt x="f5" y="f6"/>
                  </a:cubicBezTo>
                  <a:close/>
                </a:path>
              </a:pathLst>
            </a:custGeom>
            <a:solidFill>
              <a:srgbClr val="2E5369"/>
            </a:solidFill>
            <a:ln cap="rnd">
              <a:noFill/>
              <a:prstDash val="solid"/>
            </a:ln>
          </p:spPr>
          <p:txBody>
            <a:bodyPr lIns="0" tIns="0" rIns="0" bIns="0"/>
            <a:lstStyle/>
            <a:p>
              <a:endParaRPr lang="en-US"/>
            </a:p>
          </p:txBody>
        </p:sp>
        <p:sp>
          <p:nvSpPr>
            <p:cNvPr id="26" name="Freeform 34"/>
            <p:cNvSpPr/>
            <p:nvPr/>
          </p:nvSpPr>
          <p:spPr>
            <a:xfrm>
              <a:off x="973726" y="3145801"/>
              <a:ext cx="1410169" cy="2716883"/>
            </a:xfrm>
            <a:custGeom>
              <a:avLst/>
              <a:gdLst>
                <a:gd name="f0" fmla="val w"/>
                <a:gd name="f1" fmla="val h"/>
                <a:gd name="f2" fmla="val 0"/>
                <a:gd name="f3" fmla="val 294"/>
                <a:gd name="f4" fmla="val 568"/>
                <a:gd name="f5" fmla="val 8"/>
                <a:gd name="f6" fmla="val 553"/>
                <a:gd name="f7" fmla="val 9"/>
                <a:gd name="f8" fmla="val 501"/>
                <a:gd name="f9" fmla="val 19"/>
                <a:gd name="f10" fmla="val 448"/>
                <a:gd name="f11" fmla="val 35"/>
                <a:gd name="f12" fmla="val 397"/>
                <a:gd name="f13" fmla="val 51"/>
                <a:gd name="f14" fmla="val 347"/>
                <a:gd name="f15" fmla="val 73"/>
                <a:gd name="f16" fmla="val 298"/>
                <a:gd name="f17" fmla="val 99"/>
                <a:gd name="f18" fmla="val 252"/>
                <a:gd name="f19" fmla="val 124"/>
                <a:gd name="f20" fmla="val 205"/>
                <a:gd name="f21" fmla="val 154"/>
                <a:gd name="f22" fmla="val 161"/>
                <a:gd name="f23" fmla="val 187"/>
                <a:gd name="f24" fmla="val 119"/>
                <a:gd name="f25" fmla="val 203"/>
                <a:gd name="f26" fmla="val 98"/>
                <a:gd name="f27" fmla="val 220"/>
                <a:gd name="f28" fmla="val 77"/>
                <a:gd name="f29" fmla="val 238"/>
                <a:gd name="f30" fmla="val 58"/>
                <a:gd name="f31" fmla="val 247"/>
                <a:gd name="f32" fmla="val 48"/>
                <a:gd name="f33" fmla="val 256"/>
                <a:gd name="f34" fmla="val 38"/>
                <a:gd name="f35" fmla="val 265"/>
                <a:gd name="f36" fmla="val 28"/>
                <a:gd name="f37" fmla="val 274"/>
                <a:gd name="f38" fmla="val 284"/>
                <a:gd name="f39" fmla="val 293"/>
                <a:gd name="f40" fmla="val 283"/>
                <a:gd name="f41" fmla="val 273"/>
                <a:gd name="f42" fmla="val 18"/>
                <a:gd name="f43" fmla="val 264"/>
                <a:gd name="f44" fmla="val 27"/>
                <a:gd name="f45" fmla="val 255"/>
                <a:gd name="f46" fmla="val 37"/>
                <a:gd name="f47" fmla="val 246"/>
                <a:gd name="f48" fmla="val 47"/>
                <a:gd name="f49" fmla="val 237"/>
                <a:gd name="f50" fmla="val 56"/>
                <a:gd name="f51" fmla="val 218"/>
                <a:gd name="f52" fmla="val 76"/>
                <a:gd name="f53" fmla="val 201"/>
                <a:gd name="f54" fmla="val 96"/>
                <a:gd name="f55" fmla="val 185"/>
                <a:gd name="f56" fmla="val 117"/>
                <a:gd name="f57" fmla="val 151"/>
                <a:gd name="f58" fmla="val 159"/>
                <a:gd name="f59" fmla="val 121"/>
                <a:gd name="f60" fmla="val 95"/>
                <a:gd name="f61" fmla="val 249"/>
                <a:gd name="f62" fmla="val 68"/>
                <a:gd name="f63" fmla="val 296"/>
                <a:gd name="f64" fmla="val 46"/>
                <a:gd name="f65" fmla="val 345"/>
                <a:gd name="f66" fmla="val 30"/>
                <a:gd name="f67" fmla="val 396"/>
                <a:gd name="f68" fmla="val 13"/>
                <a:gd name="f69" fmla="val 445"/>
                <a:gd name="f70" fmla="val 3"/>
                <a:gd name="f71" fmla="val 497"/>
                <a:gd name="f72" fmla="val 549"/>
                <a:gd name="f73" fmla="val 555"/>
                <a:gd name="f74" fmla="val 5"/>
                <a:gd name="f75" fmla="val 561"/>
                <a:gd name="f76" fmla="val 7"/>
                <a:gd name="f77" fmla="val 563"/>
                <a:gd name="f78" fmla="val 558"/>
                <a:gd name="f79" fmla="*/ f0 1 294"/>
                <a:gd name="f80" fmla="*/ f1 1 568"/>
                <a:gd name="f81" fmla="val f2"/>
                <a:gd name="f82" fmla="val f3"/>
                <a:gd name="f83" fmla="val f4"/>
                <a:gd name="f84" fmla="+- f83 0 f81"/>
                <a:gd name="f85" fmla="+- f82 0 f81"/>
                <a:gd name="f86" fmla="*/ f85 1 294"/>
                <a:gd name="f87" fmla="*/ f84 1 568"/>
                <a:gd name="f88" fmla="*/ 0 1 f86"/>
                <a:gd name="f89" fmla="*/ f82 1 f86"/>
                <a:gd name="f90" fmla="*/ 0 1 f87"/>
                <a:gd name="f91" fmla="*/ f83 1 f87"/>
                <a:gd name="f92" fmla="*/ f88 f79 1"/>
                <a:gd name="f93" fmla="*/ f89 f79 1"/>
                <a:gd name="f94" fmla="*/ f91 f80 1"/>
                <a:gd name="f95" fmla="*/ f90 f80 1"/>
              </a:gdLst>
              <a:ahLst/>
              <a:cxnLst>
                <a:cxn ang="3cd4">
                  <a:pos x="hc" y="t"/>
                </a:cxn>
                <a:cxn ang="0">
                  <a:pos x="r" y="vc"/>
                </a:cxn>
                <a:cxn ang="cd4">
                  <a:pos x="hc" y="b"/>
                </a:cxn>
                <a:cxn ang="cd2">
                  <a:pos x="l" y="vc"/>
                </a:cxn>
              </a:cxnLst>
              <a:rect l="f92" t="f95" r="f93" b="f94"/>
              <a:pathLst>
                <a:path w="294" h="56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9"/>
                    <a:pt x="f38" y="f7"/>
                    <a:pt x="f3" y="f2"/>
                  </a:cubicBezTo>
                  <a:cubicBezTo>
                    <a:pt x="f39" y="f2"/>
                    <a:pt x="f39" y="f2"/>
                    <a:pt x="f39" y="f2"/>
                  </a:cubicBezTo>
                  <a:cubicBezTo>
                    <a:pt x="f40" y="f7"/>
                    <a:pt x="f41" y="f42"/>
                    <a:pt x="f43" y="f44"/>
                  </a:cubicBezTo>
                  <a:cubicBezTo>
                    <a:pt x="f45" y="f46"/>
                    <a:pt x="f47" y="f48"/>
                    <a:pt x="f49" y="f50"/>
                  </a:cubicBezTo>
                  <a:cubicBezTo>
                    <a:pt x="f51" y="f52"/>
                    <a:pt x="f53" y="f54"/>
                    <a:pt x="f55" y="f56"/>
                  </a:cubicBezTo>
                  <a:cubicBezTo>
                    <a:pt x="f57" y="f58"/>
                    <a:pt x="f59" y="f25"/>
                    <a:pt x="f60" y="f61"/>
                  </a:cubicBezTo>
                  <a:cubicBezTo>
                    <a:pt x="f62" y="f63"/>
                    <a:pt x="f64" y="f65"/>
                    <a:pt x="f66" y="f67"/>
                  </a:cubicBezTo>
                  <a:cubicBezTo>
                    <a:pt x="f68" y="f69"/>
                    <a:pt x="f70" y="f71"/>
                    <a:pt x="f2" y="f72"/>
                  </a:cubicBezTo>
                  <a:cubicBezTo>
                    <a:pt x="f70" y="f73"/>
                    <a:pt x="f74" y="f75"/>
                    <a:pt x="f76" y="f4"/>
                  </a:cubicBezTo>
                  <a:cubicBezTo>
                    <a:pt x="f76" y="f77"/>
                    <a:pt x="f76" y="f78"/>
                    <a:pt x="f5" y="f6"/>
                  </a:cubicBezTo>
                  <a:close/>
                </a:path>
              </a:pathLst>
            </a:custGeom>
            <a:solidFill>
              <a:srgbClr val="2E5369"/>
            </a:solidFill>
            <a:ln cap="rnd">
              <a:noFill/>
              <a:prstDash val="solid"/>
            </a:ln>
          </p:spPr>
          <p:txBody>
            <a:bodyPr lIns="0" tIns="0" rIns="0" bIns="0"/>
            <a:lstStyle/>
            <a:p>
              <a:endParaRPr lang="en-US"/>
            </a:p>
          </p:txBody>
        </p:sp>
        <p:sp>
          <p:nvSpPr>
            <p:cNvPr id="27" name="Freeform 35"/>
            <p:cNvSpPr/>
            <p:nvPr/>
          </p:nvSpPr>
          <p:spPr>
            <a:xfrm>
              <a:off x="1073350" y="6600340"/>
              <a:ext cx="120709" cy="252913"/>
            </a:xfrm>
            <a:custGeom>
              <a:avLst/>
              <a:gdLst>
                <a:gd name="f0" fmla="val w"/>
                <a:gd name="f1" fmla="val h"/>
                <a:gd name="f2" fmla="val 0"/>
                <a:gd name="f3" fmla="val 25"/>
                <a:gd name="f4" fmla="val 53"/>
                <a:gd name="f5" fmla="val 5"/>
                <a:gd name="f6" fmla="val 18"/>
                <a:gd name="f7" fmla="val 12"/>
                <a:gd name="f8" fmla="val 36"/>
                <a:gd name="f9" fmla="val 19"/>
                <a:gd name="f10" fmla="val 16"/>
                <a:gd name="f11" fmla="val 8"/>
                <a:gd name="f12" fmla="*/ f0 1 25"/>
                <a:gd name="f13" fmla="*/ f1 1 53"/>
                <a:gd name="f14" fmla="val f2"/>
                <a:gd name="f15" fmla="val f3"/>
                <a:gd name="f16" fmla="val f4"/>
                <a:gd name="f17" fmla="+- f16 0 f14"/>
                <a:gd name="f18" fmla="+- f15 0 f14"/>
                <a:gd name="f19" fmla="*/ f18 1 25"/>
                <a:gd name="f20" fmla="*/ f17 1 53"/>
                <a:gd name="f21" fmla="*/ 0 1 f19"/>
                <a:gd name="f22" fmla="*/ f15 1 f19"/>
                <a:gd name="f23" fmla="*/ 0 1 f20"/>
                <a:gd name="f24" fmla="*/ f16 1 f20"/>
                <a:gd name="f25" fmla="*/ f21 f12 1"/>
                <a:gd name="f26" fmla="*/ f22 f12 1"/>
                <a:gd name="f27" fmla="*/ f24 f13 1"/>
                <a:gd name="f28" fmla="*/ f23 f13 1"/>
              </a:gdLst>
              <a:ahLst/>
              <a:cxnLst>
                <a:cxn ang="3cd4">
                  <a:pos x="hc" y="t"/>
                </a:cxn>
                <a:cxn ang="0">
                  <a:pos x="r" y="vc"/>
                </a:cxn>
                <a:cxn ang="cd4">
                  <a:pos x="hc" y="b"/>
                </a:cxn>
                <a:cxn ang="cd2">
                  <a:pos x="l" y="vc"/>
                </a:cxn>
              </a:cxnLst>
              <a:rect l="f25" t="f28" r="f26" b="f27"/>
              <a:pathLst>
                <a:path w="25" h="53">
                  <a:moveTo>
                    <a:pt x="f2" y="f2"/>
                  </a:moveTo>
                  <a:cubicBezTo>
                    <a:pt x="f5" y="f6"/>
                    <a:pt x="f7" y="f8"/>
                    <a:pt x="f9" y="f4"/>
                  </a:cubicBezTo>
                  <a:cubicBezTo>
                    <a:pt x="f3" y="f4"/>
                    <a:pt x="f3" y="f4"/>
                    <a:pt x="f3" y="f4"/>
                  </a:cubicBezTo>
                  <a:cubicBezTo>
                    <a:pt x="f10" y="f8"/>
                    <a:pt x="f11" y="f6"/>
                    <a:pt x="f2" y="f2"/>
                  </a:cubicBezTo>
                  <a:close/>
                </a:path>
              </a:pathLst>
            </a:custGeom>
            <a:solidFill>
              <a:srgbClr val="2E5369"/>
            </a:solidFill>
            <a:ln cap="rnd">
              <a:noFill/>
              <a:prstDash val="solid"/>
            </a:ln>
          </p:spPr>
          <p:txBody>
            <a:bodyPr lIns="0" tIns="0" rIns="0" bIns="0"/>
            <a:lstStyle/>
            <a:p>
              <a:endParaRPr lang="en-US"/>
            </a:p>
          </p:txBody>
        </p:sp>
        <p:sp>
          <p:nvSpPr>
            <p:cNvPr id="28" name="Freeform 36"/>
            <p:cNvSpPr/>
            <p:nvPr/>
          </p:nvSpPr>
          <p:spPr>
            <a:xfrm>
              <a:off x="973726" y="5897166"/>
              <a:ext cx="137955" cy="674434"/>
            </a:xfrm>
            <a:custGeom>
              <a:avLst/>
              <a:gdLst>
                <a:gd name="f0" fmla="val w"/>
                <a:gd name="f1" fmla="val h"/>
                <a:gd name="f2" fmla="val 0"/>
                <a:gd name="f3" fmla="val 29"/>
                <a:gd name="f4" fmla="val 141"/>
                <a:gd name="f5" fmla="val 30"/>
                <a:gd name="f6" fmla="val 2"/>
                <a:gd name="f7" fmla="val 60"/>
                <a:gd name="f8" fmla="val 7"/>
                <a:gd name="f9" fmla="val 89"/>
                <a:gd name="f10" fmla="val 11"/>
                <a:gd name="f11" fmla="val 98"/>
                <a:gd name="f12" fmla="val 14"/>
                <a:gd name="f13" fmla="val 108"/>
                <a:gd name="f14" fmla="val 18"/>
                <a:gd name="f15" fmla="val 117"/>
                <a:gd name="f16" fmla="val 22"/>
                <a:gd name="f17" fmla="val 125"/>
                <a:gd name="f18" fmla="val 25"/>
                <a:gd name="f19" fmla="val 133"/>
                <a:gd name="f20" fmla="val 28"/>
                <a:gd name="f21" fmla="val 139"/>
                <a:gd name="f22" fmla="val 137"/>
                <a:gd name="f23" fmla="val 27"/>
                <a:gd name="f24" fmla="val 135"/>
                <a:gd name="f25" fmla="val 16"/>
                <a:gd name="f26" fmla="val 10"/>
                <a:gd name="f27" fmla="val 8"/>
                <a:gd name="f28" fmla="val 5"/>
                <a:gd name="f29" fmla="val 15"/>
                <a:gd name="f30" fmla="val 4"/>
                <a:gd name="f31" fmla="val 1"/>
                <a:gd name="f32" fmla="val 3"/>
                <a:gd name="f33" fmla="*/ f0 1 29"/>
                <a:gd name="f34" fmla="*/ f1 1 141"/>
                <a:gd name="f35" fmla="val f2"/>
                <a:gd name="f36" fmla="val f3"/>
                <a:gd name="f37" fmla="val f4"/>
                <a:gd name="f38" fmla="+- f37 0 f35"/>
                <a:gd name="f39" fmla="+- f36 0 f35"/>
                <a:gd name="f40" fmla="*/ f39 1 29"/>
                <a:gd name="f41" fmla="*/ f38 1 141"/>
                <a:gd name="f42" fmla="*/ 0 1 f40"/>
                <a:gd name="f43" fmla="*/ f36 1 f40"/>
                <a:gd name="f44" fmla="*/ 0 1 f41"/>
                <a:gd name="f45" fmla="*/ f37 1 f41"/>
                <a:gd name="f46" fmla="*/ f42 f33 1"/>
                <a:gd name="f47" fmla="*/ f43 f33 1"/>
                <a:gd name="f48" fmla="*/ f45 f34 1"/>
                <a:gd name="f49" fmla="*/ f44 f34 1"/>
              </a:gdLst>
              <a:ahLst/>
              <a:cxnLst>
                <a:cxn ang="3cd4">
                  <a:pos x="hc" y="t"/>
                </a:cxn>
                <a:cxn ang="0">
                  <a:pos x="r" y="vc"/>
                </a:cxn>
                <a:cxn ang="cd4">
                  <a:pos x="hc" y="b"/>
                </a:cxn>
                <a:cxn ang="cd2">
                  <a:pos x="l" y="vc"/>
                </a:cxn>
              </a:cxnLst>
              <a:rect l="f46" t="f49" r="f47" b="f48"/>
              <a:pathLst>
                <a:path w="29" h="141">
                  <a:moveTo>
                    <a:pt x="f2" y="f2"/>
                  </a:moveTo>
                  <a:cubicBezTo>
                    <a:pt x="f2" y="f5"/>
                    <a:pt x="f6" y="f7"/>
                    <a:pt x="f8" y="f9"/>
                  </a:cubicBezTo>
                  <a:cubicBezTo>
                    <a:pt x="f10" y="f11"/>
                    <a:pt x="f12" y="f13"/>
                    <a:pt x="f14" y="f15"/>
                  </a:cubicBezTo>
                  <a:cubicBezTo>
                    <a:pt x="f16" y="f17"/>
                    <a:pt x="f18" y="f19"/>
                    <a:pt x="f3" y="f4"/>
                  </a:cubicBezTo>
                  <a:cubicBezTo>
                    <a:pt x="f20" y="f21"/>
                    <a:pt x="f20" y="f22"/>
                    <a:pt x="f23" y="f24"/>
                  </a:cubicBezTo>
                  <a:cubicBezTo>
                    <a:pt x="f25" y="f11"/>
                    <a:pt x="f26" y="f7"/>
                    <a:pt x="f27" y="f16"/>
                  </a:cubicBezTo>
                  <a:cubicBezTo>
                    <a:pt x="f8" y="f14"/>
                    <a:pt x="f28" y="f29"/>
                    <a:pt x="f30" y="f10"/>
                  </a:cubicBezTo>
                  <a:cubicBezTo>
                    <a:pt x="f6" y="f8"/>
                    <a:pt x="f31" y="f32"/>
                    <a:pt x="f2" y="f2"/>
                  </a:cubicBezTo>
                  <a:close/>
                </a:path>
              </a:pathLst>
            </a:custGeom>
            <a:solidFill>
              <a:srgbClr val="2E5369"/>
            </a:solidFill>
            <a:ln cap="rnd">
              <a:noFill/>
              <a:prstDash val="solid"/>
            </a:ln>
          </p:spPr>
          <p:txBody>
            <a:bodyPr lIns="0" tIns="0" rIns="0" bIns="0"/>
            <a:lstStyle/>
            <a:p>
              <a:endParaRPr lang="en-US"/>
            </a:p>
          </p:txBody>
        </p:sp>
        <p:sp>
          <p:nvSpPr>
            <p:cNvPr id="29" name="Freeform 37"/>
            <p:cNvSpPr/>
            <p:nvPr/>
          </p:nvSpPr>
          <p:spPr>
            <a:xfrm>
              <a:off x="973726" y="5772634"/>
              <a:ext cx="38322" cy="228005"/>
            </a:xfrm>
            <a:custGeom>
              <a:avLst/>
              <a:gdLst>
                <a:gd name="f0" fmla="val w"/>
                <a:gd name="f1" fmla="val h"/>
                <a:gd name="f2" fmla="val 0"/>
                <a:gd name="f3" fmla="val 8"/>
                <a:gd name="f4" fmla="val 48"/>
                <a:gd name="f5" fmla="val 26"/>
                <a:gd name="f6" fmla="val 1"/>
                <a:gd name="f7" fmla="val 29"/>
                <a:gd name="f8" fmla="val 2"/>
                <a:gd name="f9" fmla="val 33"/>
                <a:gd name="f10" fmla="val 4"/>
                <a:gd name="f11" fmla="val 37"/>
                <a:gd name="f12" fmla="val 5"/>
                <a:gd name="f13" fmla="val 41"/>
                <a:gd name="f14" fmla="val 7"/>
                <a:gd name="f15" fmla="val 44"/>
                <a:gd name="f16" fmla="val 38"/>
                <a:gd name="f17" fmla="val 28"/>
                <a:gd name="f18" fmla="val 19"/>
                <a:gd name="f19" fmla="val 12"/>
                <a:gd name="f20" fmla="val 3"/>
                <a:gd name="f21" fmla="val 6"/>
                <a:gd name="f22" fmla="val 11"/>
                <a:gd name="f23" fmla="*/ f0 1 8"/>
                <a:gd name="f24" fmla="*/ f1 1 48"/>
                <a:gd name="f25" fmla="val f2"/>
                <a:gd name="f26" fmla="val f3"/>
                <a:gd name="f27" fmla="val f4"/>
                <a:gd name="f28" fmla="+- f27 0 f25"/>
                <a:gd name="f29" fmla="+- f26 0 f25"/>
                <a:gd name="f30" fmla="*/ f29 1 8"/>
                <a:gd name="f31" fmla="*/ f28 1 48"/>
                <a:gd name="f32" fmla="*/ 0 1 f30"/>
                <a:gd name="f33" fmla="*/ f26 1 f30"/>
                <a:gd name="f34" fmla="*/ 0 1 f31"/>
                <a:gd name="f35" fmla="*/ f27 1 f31"/>
                <a:gd name="f36" fmla="*/ f32 f23 1"/>
                <a:gd name="f37" fmla="*/ f33 f23 1"/>
                <a:gd name="f38" fmla="*/ f35 f24 1"/>
                <a:gd name="f39" fmla="*/ f34 f24 1"/>
              </a:gdLst>
              <a:ahLst/>
              <a:cxnLst>
                <a:cxn ang="3cd4">
                  <a:pos x="hc" y="t"/>
                </a:cxn>
                <a:cxn ang="0">
                  <a:pos x="r" y="vc"/>
                </a:cxn>
                <a:cxn ang="cd4">
                  <a:pos x="hc" y="b"/>
                </a:cxn>
                <a:cxn ang="cd2">
                  <a:pos x="l" y="vc"/>
                </a:cxn>
              </a:cxnLst>
              <a:rect l="f36" t="f39" r="f37" b="f38"/>
              <a:pathLst>
                <a:path w="8" h="48">
                  <a:moveTo>
                    <a:pt x="f2" y="f5"/>
                  </a:moveTo>
                  <a:cubicBezTo>
                    <a:pt x="f6" y="f7"/>
                    <a:pt x="f8" y="f9"/>
                    <a:pt x="f10" y="f11"/>
                  </a:cubicBezTo>
                  <a:cubicBezTo>
                    <a:pt x="f12" y="f13"/>
                    <a:pt x="f14" y="f15"/>
                    <a:pt x="f3" y="f4"/>
                  </a:cubicBezTo>
                  <a:cubicBezTo>
                    <a:pt x="f14" y="f16"/>
                    <a:pt x="f14" y="f17"/>
                    <a:pt x="f14" y="f18"/>
                  </a:cubicBezTo>
                  <a:cubicBezTo>
                    <a:pt x="f12" y="f19"/>
                    <a:pt x="f20" y="f21"/>
                    <a:pt x="f2" y="f2"/>
                  </a:cubicBezTo>
                  <a:cubicBezTo>
                    <a:pt x="f2" y="f6"/>
                    <a:pt x="f2" y="f20"/>
                    <a:pt x="f2" y="f10"/>
                  </a:cubicBezTo>
                  <a:cubicBezTo>
                    <a:pt x="f2" y="f22"/>
                    <a:pt x="f2" y="f18"/>
                    <a:pt x="f2" y="f5"/>
                  </a:cubicBezTo>
                  <a:close/>
                </a:path>
              </a:pathLst>
            </a:custGeom>
            <a:solidFill>
              <a:srgbClr val="2E5369"/>
            </a:solidFill>
            <a:ln cap="rnd">
              <a:noFill/>
              <a:prstDash val="solid"/>
            </a:ln>
          </p:spPr>
          <p:txBody>
            <a:bodyPr lIns="0" tIns="0" rIns="0" bIns="0"/>
            <a:lstStyle/>
            <a:p>
              <a:endParaRPr lang="en-US"/>
            </a:p>
          </p:txBody>
        </p:sp>
        <p:sp>
          <p:nvSpPr>
            <p:cNvPr id="30" name="Freeform 38"/>
            <p:cNvSpPr/>
            <p:nvPr/>
          </p:nvSpPr>
          <p:spPr>
            <a:xfrm>
              <a:off x="1006297" y="6322518"/>
              <a:ext cx="210760" cy="530726"/>
            </a:xfrm>
            <a:custGeom>
              <a:avLst/>
              <a:gdLst>
                <a:gd name="f0" fmla="val w"/>
                <a:gd name="f1" fmla="val h"/>
                <a:gd name="f2" fmla="val 0"/>
                <a:gd name="f3" fmla="val 44"/>
                <a:gd name="f4" fmla="val 111"/>
                <a:gd name="f5" fmla="val 11"/>
                <a:gd name="f6" fmla="val 28"/>
                <a:gd name="f7" fmla="val 7"/>
                <a:gd name="f8" fmla="val 19"/>
                <a:gd name="f9" fmla="val 4"/>
                <a:gd name="f10" fmla="val 9"/>
                <a:gd name="f11" fmla="val 3"/>
                <a:gd name="f12" fmla="val 16"/>
                <a:gd name="f13" fmla="val 33"/>
                <a:gd name="f14" fmla="val 49"/>
                <a:gd name="f15" fmla="val 12"/>
                <a:gd name="f16" fmla="val 52"/>
                <a:gd name="f17" fmla="val 13"/>
                <a:gd name="f18" fmla="val 55"/>
                <a:gd name="f19" fmla="val 14"/>
                <a:gd name="f20" fmla="val 58"/>
                <a:gd name="f21" fmla="val 22"/>
                <a:gd name="f22" fmla="val 76"/>
                <a:gd name="f23" fmla="val 30"/>
                <a:gd name="f24" fmla="val 94"/>
                <a:gd name="f25" fmla="val 39"/>
                <a:gd name="f26" fmla="val 35"/>
                <a:gd name="f27" fmla="val 92"/>
                <a:gd name="f28" fmla="val 72"/>
                <a:gd name="f29" fmla="val 18"/>
                <a:gd name="f30" fmla="val 15"/>
                <a:gd name="f31" fmla="val 36"/>
                <a:gd name="f32" fmla="*/ f0 1 44"/>
                <a:gd name="f33" fmla="*/ f1 1 111"/>
                <a:gd name="f34" fmla="val f2"/>
                <a:gd name="f35" fmla="val f3"/>
                <a:gd name="f36" fmla="val f4"/>
                <a:gd name="f37" fmla="+- f36 0 f34"/>
                <a:gd name="f38" fmla="+- f35 0 f34"/>
                <a:gd name="f39" fmla="*/ f38 1 44"/>
                <a:gd name="f40" fmla="*/ f37 1 111"/>
                <a:gd name="f41" fmla="*/ 0 1 f39"/>
                <a:gd name="f42" fmla="*/ f35 1 f39"/>
                <a:gd name="f43" fmla="*/ 0 1 f40"/>
                <a:gd name="f44" fmla="*/ f36 1 f40"/>
                <a:gd name="f45" fmla="*/ f41 f32 1"/>
                <a:gd name="f46" fmla="*/ f42 f32 1"/>
                <a:gd name="f47" fmla="*/ f44 f33 1"/>
                <a:gd name="f48" fmla="*/ f43 f33 1"/>
              </a:gdLst>
              <a:ahLst/>
              <a:cxnLst>
                <a:cxn ang="3cd4">
                  <a:pos x="hc" y="t"/>
                </a:cxn>
                <a:cxn ang="0">
                  <a:pos x="r" y="vc"/>
                </a:cxn>
                <a:cxn ang="cd4">
                  <a:pos x="hc" y="b"/>
                </a:cxn>
                <a:cxn ang="cd2">
                  <a:pos x="l" y="vc"/>
                </a:cxn>
              </a:cxnLst>
              <a:rect l="f45" t="f48" r="f46" b="f47"/>
              <a:pathLst>
                <a:path w="44" h="111">
                  <a:moveTo>
                    <a:pt x="f5" y="f6"/>
                  </a:moveTo>
                  <a:cubicBezTo>
                    <a:pt x="f7" y="f8"/>
                    <a:pt x="f9" y="f10"/>
                    <a:pt x="f2" y="f2"/>
                  </a:cubicBezTo>
                  <a:cubicBezTo>
                    <a:pt x="f11" y="f12"/>
                    <a:pt x="f7" y="f13"/>
                    <a:pt x="f5" y="f14"/>
                  </a:cubicBezTo>
                  <a:cubicBezTo>
                    <a:pt x="f15" y="f16"/>
                    <a:pt x="f17" y="f18"/>
                    <a:pt x="f19" y="f20"/>
                  </a:cubicBezTo>
                  <a:cubicBezTo>
                    <a:pt x="f21" y="f22"/>
                    <a:pt x="f23" y="f24"/>
                    <a:pt x="f25" y="f4"/>
                  </a:cubicBezTo>
                  <a:cubicBezTo>
                    <a:pt x="f3" y="f4"/>
                    <a:pt x="f3" y="f4"/>
                    <a:pt x="f3" y="f4"/>
                  </a:cubicBezTo>
                  <a:cubicBezTo>
                    <a:pt x="f26" y="f27"/>
                    <a:pt x="f6" y="f28"/>
                    <a:pt x="f21" y="f16"/>
                  </a:cubicBezTo>
                  <a:cubicBezTo>
                    <a:pt x="f29" y="f3"/>
                    <a:pt x="f30" y="f31"/>
                    <a:pt x="f5" y="f6"/>
                  </a:cubicBezTo>
                  <a:close/>
                </a:path>
              </a:pathLst>
            </a:custGeom>
            <a:solidFill>
              <a:srgbClr val="2E5369"/>
            </a:solidFill>
            <a:ln cap="rnd">
              <a:noFill/>
              <a:prstDash val="solid"/>
            </a:ln>
          </p:spPr>
          <p:txBody>
            <a:bodyPr lIns="0" tIns="0" rIns="0" bIns="0"/>
            <a:lstStyle/>
            <a:p>
              <a:endParaRPr lang="en-US"/>
            </a:p>
          </p:txBody>
        </p:sp>
      </p:grpSp>
      <p:sp>
        <p:nvSpPr>
          <p:cNvPr id="31" name="Rectangle 6"/>
          <p:cNvSpPr/>
          <p:nvPr/>
        </p:nvSpPr>
        <p:spPr>
          <a:xfrm>
            <a:off x="0" y="0"/>
            <a:ext cx="182880" cy="6858000"/>
          </a:xfrm>
          <a:prstGeom prst="rect">
            <a:avLst/>
          </a:prstGeom>
          <a:solidFill>
            <a:srgbClr val="2E5369"/>
          </a:solidFill>
          <a:ln cap="rnd">
            <a:noFill/>
            <a:prstDash val="solid"/>
          </a:ln>
        </p:spPr>
        <p:txBody>
          <a:bodyPr lIns="0" tIns="0" rIns="0" bIns="0"/>
          <a:lstStyle/>
          <a:p>
            <a:endParaRPr lang="en-US"/>
          </a:p>
        </p:txBody>
      </p:sp>
      <p:sp>
        <p:nvSpPr>
          <p:cNvPr id="2" name="Footer Placeholder 4"/>
          <p:cNvSpPr txBox="1">
            <a:spLocks noGrp="1"/>
          </p:cNvSpPr>
          <p:nvPr>
            <p:ph type="ftr" sz="quarter" idx="9"/>
          </p:nvPr>
        </p:nvSpPr>
        <p:spPr>
          <a:xfrm>
            <a:off x="2589215" y="6135806"/>
            <a:ext cx="7619996" cy="365129"/>
          </a:xfrm>
        </p:spPr>
        <p:txBody>
          <a:bodyPr/>
          <a:lstStyle>
            <a:lvl1pPr>
              <a:defRPr/>
            </a:lvl1pPr>
          </a:lstStyle>
          <a:p>
            <a:pPr lvl="0"/>
            <a:r>
              <a:rPr lang="en-US"/>
              <a:t>Jeff Mazzamurro | Pharmacist Intern | WNE College of Pharmacy | 2/6/17</a:t>
            </a:r>
          </a:p>
        </p:txBody>
      </p:sp>
      <p:sp>
        <p:nvSpPr>
          <p:cNvPr id="3" name="Freeform 11"/>
          <p:cNvSpPr/>
          <p:nvPr/>
        </p:nvSpPr>
        <p:spPr>
          <a:xfrm flipV="1">
            <a:off x="-4187" y="3178170"/>
            <a:ext cx="1588523" cy="507299"/>
          </a:xfrm>
          <a:custGeom>
            <a:avLst/>
            <a:gdLst>
              <a:gd name="f0" fmla="val w"/>
              <a:gd name="f1" fmla="val h"/>
              <a:gd name="f2" fmla="val 0"/>
              <a:gd name="f3" fmla="val 9248"/>
              <a:gd name="f4" fmla="val 10000"/>
              <a:gd name="f5" fmla="val 4701"/>
              <a:gd name="f6" fmla="val 7915"/>
              <a:gd name="f7" fmla="val 188"/>
              <a:gd name="f8" fmla="val 7906"/>
              <a:gd name="f9" fmla="val 156"/>
              <a:gd name="f10" fmla="val 7895"/>
              <a:gd name="f11" fmla="val 126"/>
              <a:gd name="f12" fmla="val 7886"/>
              <a:gd name="f13" fmla="val 94"/>
              <a:gd name="f14" fmla="val 7859"/>
              <a:gd name="f15" fmla="val 7831"/>
              <a:gd name="f16" fmla="val 7803"/>
              <a:gd name="f17" fmla="val 7275"/>
              <a:gd name="f18" fmla="val 70"/>
              <a:gd name="f19" fmla="val 8"/>
              <a:gd name="f20" fmla="val 3380"/>
              <a:gd name="f21" fmla="val 17"/>
              <a:gd name="f22" fmla="val 6690"/>
              <a:gd name="f23" fmla="val 25"/>
              <a:gd name="f24" fmla="val 9966"/>
              <a:gd name="f25" fmla="val 9872"/>
              <a:gd name="f26" fmla="val 9778"/>
              <a:gd name="f27" fmla="val 5265"/>
              <a:gd name="f28" fmla="val 9303"/>
              <a:gd name="f29" fmla="val 5077"/>
              <a:gd name="f30" fmla="val 4889"/>
              <a:gd name="f31" fmla="*/ f0 1 9248"/>
              <a:gd name="f32" fmla="*/ f1 1 10000"/>
              <a:gd name="f33" fmla="val f2"/>
              <a:gd name="f34" fmla="val f3"/>
              <a:gd name="f35" fmla="val f4"/>
              <a:gd name="f36" fmla="+- f35 0 f33"/>
              <a:gd name="f37" fmla="+- f34 0 f33"/>
              <a:gd name="f38" fmla="*/ f37 1 9248"/>
              <a:gd name="f39" fmla="*/ f36 1 10000"/>
              <a:gd name="f40" fmla="*/ f33 1 f38"/>
              <a:gd name="f41" fmla="*/ f34 1 f38"/>
              <a:gd name="f42" fmla="*/ f33 1 f39"/>
              <a:gd name="f43" fmla="*/ f35 1 f39"/>
              <a:gd name="f44" fmla="*/ f40 f31 1"/>
              <a:gd name="f45" fmla="*/ f41 f31 1"/>
              <a:gd name="f46" fmla="*/ f43 f32 1"/>
              <a:gd name="f47" fmla="*/ f42 f32 1"/>
            </a:gdLst>
            <a:ahLst/>
            <a:cxnLst>
              <a:cxn ang="3cd4">
                <a:pos x="hc" y="t"/>
              </a:cxn>
              <a:cxn ang="0">
                <a:pos x="r" y="vc"/>
              </a:cxn>
              <a:cxn ang="cd4">
                <a:pos x="hc" y="b"/>
              </a:cxn>
              <a:cxn ang="cd2">
                <a:pos x="l" y="vc"/>
              </a:cxn>
            </a:cxnLst>
            <a:rect l="f44" t="f47" r="f45" b="f46"/>
            <a:pathLst>
              <a:path w="9248" h="10000">
                <a:moveTo>
                  <a:pt x="f3" y="f5"/>
                </a:moveTo>
                <a:lnTo>
                  <a:pt x="f6" y="f7"/>
                </a:lnTo>
                <a:cubicBezTo>
                  <a:pt x="f8" y="f9"/>
                  <a:pt x="f10" y="f11"/>
                  <a:pt x="f12" y="f13"/>
                </a:cubicBezTo>
                <a:cubicBezTo>
                  <a:pt x="f14" y="f2"/>
                  <a:pt x="f15" y="f2"/>
                  <a:pt x="f16" y="f2"/>
                </a:cubicBezTo>
                <a:lnTo>
                  <a:pt x="f17" y="f2"/>
                </a:lnTo>
                <a:lnTo>
                  <a:pt x="f2" y="f18"/>
                </a:lnTo>
                <a:cubicBezTo>
                  <a:pt x="f19" y="f20"/>
                  <a:pt x="f21" y="f22"/>
                  <a:pt x="f23" y="f4"/>
                </a:cubicBezTo>
                <a:lnTo>
                  <a:pt x="f17" y="f24"/>
                </a:lnTo>
                <a:lnTo>
                  <a:pt x="f16" y="f24"/>
                </a:lnTo>
                <a:cubicBezTo>
                  <a:pt x="f15" y="f24"/>
                  <a:pt x="f14" y="f25"/>
                  <a:pt x="f12" y="f25"/>
                </a:cubicBezTo>
                <a:cubicBezTo>
                  <a:pt x="f12" y="f26"/>
                  <a:pt x="f6" y="f26"/>
                  <a:pt x="f6" y="f26"/>
                </a:cubicBezTo>
                <a:lnTo>
                  <a:pt x="f3" y="f27"/>
                </a:lnTo>
                <a:cubicBezTo>
                  <a:pt x="f28" y="f29"/>
                  <a:pt x="f28" y="f30"/>
                  <a:pt x="f3" y="f5"/>
                </a:cubicBezTo>
                <a:close/>
              </a:path>
            </a:pathLst>
          </a:custGeom>
          <a:solidFill>
            <a:srgbClr val="353535"/>
          </a:solidFill>
          <a:ln cap="rnd">
            <a:noFill/>
            <a:prstDash val="solid"/>
          </a:ln>
        </p:spPr>
        <p:txBody>
          <a:bodyPr lIns="0" tIns="0" rIns="0" bIns="0"/>
          <a:lstStyle/>
          <a:p>
            <a:endParaRPr lang="en-US"/>
          </a:p>
        </p:txBody>
      </p:sp>
      <p:sp>
        <p:nvSpPr>
          <p:cNvPr id="4" name="Slide Number Placeholder 5"/>
          <p:cNvSpPr txBox="1">
            <a:spLocks noGrp="1"/>
          </p:cNvSpPr>
          <p:nvPr>
            <p:ph type="sldNum" sz="quarter" idx="8"/>
          </p:nvPr>
        </p:nvSpPr>
        <p:spPr>
          <a:xfrm>
            <a:off x="531815" y="3244135"/>
            <a:ext cx="779763" cy="365129"/>
          </a:xfrm>
        </p:spPr>
        <p:txBody>
          <a:bodyPr/>
          <a:lstStyle>
            <a:lvl1pPr>
              <a:defRPr/>
            </a:lvl1pPr>
          </a:lstStyle>
          <a:p>
            <a:pPr lvl="0"/>
            <a:fld id="{30E61A79-20B7-4468-A452-7A5249B6B067}" type="slidenum">
              <a:t>‹#›</a:t>
            </a:fld>
            <a:endParaRPr lang="en-US"/>
          </a:p>
        </p:txBody>
      </p:sp>
    </p:spTree>
    <p:extLst>
      <p:ext uri="{BB962C8B-B14F-4D97-AF65-F5344CB8AC3E}">
        <p14:creationId xmlns:p14="http://schemas.microsoft.com/office/powerpoint/2010/main" val="31691030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grpSp>
        <p:nvGrpSpPr>
          <p:cNvPr id="8" name="Group 22"/>
          <p:cNvGrpSpPr/>
          <p:nvPr/>
        </p:nvGrpSpPr>
        <p:grpSpPr>
          <a:xfrm>
            <a:off x="0" y="228600"/>
            <a:ext cx="2851510" cy="6638634"/>
            <a:chOff x="0" y="228600"/>
            <a:chExt cx="2851510" cy="6638634"/>
          </a:xfrm>
        </p:grpSpPr>
        <p:sp>
          <p:nvSpPr>
            <p:cNvPr id="9" name="Freeform 11"/>
            <p:cNvSpPr/>
            <p:nvPr/>
          </p:nvSpPr>
          <p:spPr>
            <a:xfrm>
              <a:off x="0" y="2575041"/>
              <a:ext cx="100638" cy="626217"/>
            </a:xfrm>
            <a:custGeom>
              <a:avLst/>
              <a:gdLst>
                <a:gd name="f0" fmla="val w"/>
                <a:gd name="f1" fmla="val h"/>
                <a:gd name="f2" fmla="val 0"/>
                <a:gd name="f3" fmla="val 22"/>
                <a:gd name="f4" fmla="val 136"/>
                <a:gd name="f5" fmla="val 20"/>
                <a:gd name="f6" fmla="val 117"/>
                <a:gd name="f7" fmla="val 19"/>
                <a:gd name="f8" fmla="val 99"/>
                <a:gd name="f9" fmla="val 17"/>
                <a:gd name="f10" fmla="val 80"/>
                <a:gd name="f11" fmla="val 11"/>
                <a:gd name="f12" fmla="val 54"/>
                <a:gd name="f13" fmla="val 6"/>
                <a:gd name="f14" fmla="val 27"/>
                <a:gd name="f15" fmla="val 35"/>
                <a:gd name="f16" fmla="val 64"/>
                <a:gd name="f17" fmla="val 13"/>
                <a:gd name="f18" fmla="val 94"/>
                <a:gd name="f19" fmla="val 124"/>
                <a:gd name="f20" fmla="val 128"/>
                <a:gd name="f21" fmla="val 21"/>
                <a:gd name="f22" fmla="val 132"/>
                <a:gd name="f23" fmla="*/ f0 1 22"/>
                <a:gd name="f24" fmla="*/ f1 1 136"/>
                <a:gd name="f25" fmla="val f2"/>
                <a:gd name="f26" fmla="val f3"/>
                <a:gd name="f27" fmla="val f4"/>
                <a:gd name="f28" fmla="+- f27 0 f25"/>
                <a:gd name="f29" fmla="+- f26 0 f25"/>
                <a:gd name="f30" fmla="*/ f29 1 22"/>
                <a:gd name="f31" fmla="*/ f28 1 136"/>
                <a:gd name="f32" fmla="*/ 0 1 f30"/>
                <a:gd name="f33" fmla="*/ f26 1 f30"/>
                <a:gd name="f34" fmla="*/ 0 1 f31"/>
                <a:gd name="f35" fmla="*/ f27 1 f31"/>
                <a:gd name="f36" fmla="*/ f32 f23 1"/>
                <a:gd name="f37" fmla="*/ f33 f23 1"/>
                <a:gd name="f38" fmla="*/ f35 f24 1"/>
                <a:gd name="f39" fmla="*/ f34 f24 1"/>
              </a:gdLst>
              <a:ahLst/>
              <a:cxnLst>
                <a:cxn ang="3cd4">
                  <a:pos x="hc" y="t"/>
                </a:cxn>
                <a:cxn ang="0">
                  <a:pos x="r" y="vc"/>
                </a:cxn>
                <a:cxn ang="cd4">
                  <a:pos x="hc" y="b"/>
                </a:cxn>
                <a:cxn ang="cd2">
                  <a:pos x="l" y="vc"/>
                </a:cxn>
              </a:cxnLst>
              <a:rect l="f36" t="f39" r="f37" b="f38"/>
              <a:pathLst>
                <a:path w="22" h="136">
                  <a:moveTo>
                    <a:pt x="f3" y="f4"/>
                  </a:moveTo>
                  <a:cubicBezTo>
                    <a:pt x="f5" y="f6"/>
                    <a:pt x="f7" y="f8"/>
                    <a:pt x="f9" y="f10"/>
                  </a:cubicBezTo>
                  <a:cubicBezTo>
                    <a:pt x="f11" y="f12"/>
                    <a:pt x="f13" y="f14"/>
                    <a:pt x="f2" y="f2"/>
                  </a:cubicBezTo>
                  <a:cubicBezTo>
                    <a:pt x="f2" y="f15"/>
                    <a:pt x="f2" y="f15"/>
                    <a:pt x="f2" y="f15"/>
                  </a:cubicBezTo>
                  <a:cubicBezTo>
                    <a:pt x="f13" y="f16"/>
                    <a:pt x="f17" y="f18"/>
                    <a:pt x="f5" y="f19"/>
                  </a:cubicBezTo>
                  <a:cubicBezTo>
                    <a:pt x="f5" y="f20"/>
                    <a:pt x="f21" y="f22"/>
                    <a:pt x="f3" y="f4"/>
                  </a:cubicBezTo>
                  <a:close/>
                </a:path>
              </a:pathLst>
            </a:custGeom>
            <a:solidFill>
              <a:srgbClr val="2E5369">
                <a:alpha val="20000"/>
              </a:srgbClr>
            </a:solidFill>
            <a:ln cap="rnd">
              <a:noFill/>
              <a:prstDash val="solid"/>
            </a:ln>
          </p:spPr>
          <p:txBody>
            <a:bodyPr lIns="0" tIns="0" rIns="0" bIns="0"/>
            <a:lstStyle/>
            <a:p>
              <a:endParaRPr lang="en-US"/>
            </a:p>
          </p:txBody>
        </p:sp>
        <p:sp>
          <p:nvSpPr>
            <p:cNvPr id="10" name="Freeform 12"/>
            <p:cNvSpPr/>
            <p:nvPr/>
          </p:nvSpPr>
          <p:spPr>
            <a:xfrm>
              <a:off x="128601" y="3156527"/>
              <a:ext cx="646718" cy="2322219"/>
            </a:xfrm>
            <a:custGeom>
              <a:avLst/>
              <a:gdLst>
                <a:gd name="f0" fmla="val w"/>
                <a:gd name="f1" fmla="val h"/>
                <a:gd name="f2" fmla="val 0"/>
                <a:gd name="f3" fmla="val 140"/>
                <a:gd name="f4" fmla="val 504"/>
                <a:gd name="f5" fmla="val 86"/>
                <a:gd name="f6" fmla="val 350"/>
                <a:gd name="f7" fmla="val 103"/>
                <a:gd name="f8" fmla="val 402"/>
                <a:gd name="f9" fmla="val 120"/>
                <a:gd name="f10" fmla="val 453"/>
                <a:gd name="f11" fmla="val 139"/>
                <a:gd name="f12" fmla="val 495"/>
                <a:gd name="f13" fmla="val 487"/>
                <a:gd name="f14" fmla="val 478"/>
                <a:gd name="f15" fmla="val 124"/>
                <a:gd name="f16" fmla="val 435"/>
                <a:gd name="f17" fmla="val 109"/>
                <a:gd name="f18" fmla="val 391"/>
                <a:gd name="f19" fmla="val 95"/>
                <a:gd name="f20" fmla="val 347"/>
                <a:gd name="f21" fmla="val 58"/>
                <a:gd name="f22" fmla="val 233"/>
                <a:gd name="f23" fmla="val 27"/>
                <a:gd name="f24" fmla="val 117"/>
                <a:gd name="f25" fmla="val 2"/>
                <a:gd name="f26" fmla="val 20"/>
                <a:gd name="f27" fmla="val 4"/>
                <a:gd name="f28" fmla="val 41"/>
                <a:gd name="f29" fmla="val 6"/>
                <a:gd name="f30" fmla="val 61"/>
                <a:gd name="f31" fmla="val 30"/>
                <a:gd name="f32" fmla="val 158"/>
                <a:gd name="f33" fmla="val 56"/>
                <a:gd name="f34" fmla="val 255"/>
                <a:gd name="f35" fmla="*/ f0 1 140"/>
                <a:gd name="f36" fmla="*/ f1 1 504"/>
                <a:gd name="f37" fmla="val f2"/>
                <a:gd name="f38" fmla="val f3"/>
                <a:gd name="f39" fmla="val f4"/>
                <a:gd name="f40" fmla="+- f39 0 f37"/>
                <a:gd name="f41" fmla="+- f38 0 f37"/>
                <a:gd name="f42" fmla="*/ f41 1 140"/>
                <a:gd name="f43" fmla="*/ f40 1 504"/>
                <a:gd name="f44" fmla="*/ 0 1 f42"/>
                <a:gd name="f45" fmla="*/ f38 1 f42"/>
                <a:gd name="f46" fmla="*/ 0 1 f43"/>
                <a:gd name="f47" fmla="*/ f39 1 f43"/>
                <a:gd name="f48" fmla="*/ f44 f35 1"/>
                <a:gd name="f49" fmla="*/ f45 f35 1"/>
                <a:gd name="f50" fmla="*/ f47 f36 1"/>
                <a:gd name="f51" fmla="*/ f46 f36 1"/>
              </a:gdLst>
              <a:ahLst/>
              <a:cxnLst>
                <a:cxn ang="3cd4">
                  <a:pos x="hc" y="t"/>
                </a:cxn>
                <a:cxn ang="0">
                  <a:pos x="r" y="vc"/>
                </a:cxn>
                <a:cxn ang="cd4">
                  <a:pos x="hc" y="b"/>
                </a:cxn>
                <a:cxn ang="cd2">
                  <a:pos x="l" y="vc"/>
                </a:cxn>
              </a:cxnLst>
              <a:rect l="f48" t="f51" r="f49" b="f50"/>
              <a:pathLst>
                <a:path w="140" h="504">
                  <a:moveTo>
                    <a:pt x="f5" y="f6"/>
                  </a:moveTo>
                  <a:cubicBezTo>
                    <a:pt x="f7" y="f8"/>
                    <a:pt x="f9" y="f10"/>
                    <a:pt x="f11" y="f4"/>
                  </a:cubicBezTo>
                  <a:cubicBezTo>
                    <a:pt x="f11" y="f12"/>
                    <a:pt x="f11" y="f13"/>
                    <a:pt x="f3" y="f14"/>
                  </a:cubicBezTo>
                  <a:cubicBezTo>
                    <a:pt x="f15" y="f16"/>
                    <a:pt x="f17" y="f18"/>
                    <a:pt x="f19" y="f20"/>
                  </a:cubicBezTo>
                  <a:cubicBezTo>
                    <a:pt x="f21" y="f22"/>
                    <a:pt x="f23" y="f24"/>
                    <a:pt x="f2" y="f2"/>
                  </a:cubicBezTo>
                  <a:cubicBezTo>
                    <a:pt x="f25" y="f26"/>
                    <a:pt x="f27" y="f28"/>
                    <a:pt x="f29" y="f30"/>
                  </a:cubicBezTo>
                  <a:cubicBezTo>
                    <a:pt x="f31" y="f32"/>
                    <a:pt x="f33" y="f34"/>
                    <a:pt x="f5" y="f6"/>
                  </a:cubicBezTo>
                  <a:close/>
                </a:path>
              </a:pathLst>
            </a:custGeom>
            <a:solidFill>
              <a:srgbClr val="2E5369">
                <a:alpha val="20000"/>
              </a:srgbClr>
            </a:solidFill>
            <a:ln cap="rnd">
              <a:noFill/>
              <a:prstDash val="solid"/>
            </a:ln>
          </p:spPr>
          <p:txBody>
            <a:bodyPr lIns="0" tIns="0" rIns="0" bIns="0"/>
            <a:lstStyle/>
            <a:p>
              <a:endParaRPr lang="en-US"/>
            </a:p>
          </p:txBody>
        </p:sp>
        <p:sp>
          <p:nvSpPr>
            <p:cNvPr id="11" name="Freeform 13"/>
            <p:cNvSpPr/>
            <p:nvPr/>
          </p:nvSpPr>
          <p:spPr>
            <a:xfrm>
              <a:off x="806994" y="5447062"/>
              <a:ext cx="609438" cy="1420163"/>
            </a:xfrm>
            <a:custGeom>
              <a:avLst/>
              <a:gdLst>
                <a:gd name="f0" fmla="val w"/>
                <a:gd name="f1" fmla="val h"/>
                <a:gd name="f2" fmla="val 0"/>
                <a:gd name="f3" fmla="val 132"/>
                <a:gd name="f4" fmla="val 308"/>
                <a:gd name="f5" fmla="val 8"/>
                <a:gd name="f6" fmla="val 22"/>
                <a:gd name="f7" fmla="val 5"/>
                <a:gd name="f8" fmla="val 15"/>
                <a:gd name="f9" fmla="val 2"/>
                <a:gd name="f10" fmla="val 10"/>
                <a:gd name="f11" fmla="val 19"/>
                <a:gd name="f12" fmla="val 29"/>
                <a:gd name="f13" fmla="val 21"/>
                <a:gd name="f14" fmla="val 85"/>
                <a:gd name="f15" fmla="val 44"/>
                <a:gd name="f16" fmla="val 140"/>
                <a:gd name="f17" fmla="val 68"/>
                <a:gd name="f18" fmla="val 194"/>
                <a:gd name="f19" fmla="val 232"/>
                <a:gd name="f20" fmla="val 104"/>
                <a:gd name="f21" fmla="val 270"/>
                <a:gd name="f22" fmla="val 123"/>
                <a:gd name="f23" fmla="val 113"/>
                <a:gd name="f24" fmla="val 269"/>
                <a:gd name="f25" fmla="val 94"/>
                <a:gd name="f26" fmla="val 230"/>
                <a:gd name="f27" fmla="val 77"/>
                <a:gd name="f28" fmla="val 190"/>
                <a:gd name="f29" fmla="val 52"/>
                <a:gd name="f30" fmla="val 135"/>
                <a:gd name="f31" fmla="val 79"/>
                <a:gd name="f32" fmla="*/ f0 1 132"/>
                <a:gd name="f33" fmla="*/ f1 1 308"/>
                <a:gd name="f34" fmla="val f2"/>
                <a:gd name="f35" fmla="val f3"/>
                <a:gd name="f36" fmla="val f4"/>
                <a:gd name="f37" fmla="+- f36 0 f34"/>
                <a:gd name="f38" fmla="+- f35 0 f34"/>
                <a:gd name="f39" fmla="*/ f38 1 132"/>
                <a:gd name="f40" fmla="*/ f37 1 308"/>
                <a:gd name="f41" fmla="*/ 0 1 f39"/>
                <a:gd name="f42" fmla="*/ f35 1 f39"/>
                <a:gd name="f43" fmla="*/ 0 1 f40"/>
                <a:gd name="f44" fmla="*/ f36 1 f40"/>
                <a:gd name="f45" fmla="*/ f41 f32 1"/>
                <a:gd name="f46" fmla="*/ f42 f32 1"/>
                <a:gd name="f47" fmla="*/ f44 f33 1"/>
                <a:gd name="f48" fmla="*/ f43 f33 1"/>
              </a:gdLst>
              <a:ahLst/>
              <a:cxnLst>
                <a:cxn ang="3cd4">
                  <a:pos x="hc" y="t"/>
                </a:cxn>
                <a:cxn ang="0">
                  <a:pos x="r" y="vc"/>
                </a:cxn>
                <a:cxn ang="cd4">
                  <a:pos x="hc" y="b"/>
                </a:cxn>
                <a:cxn ang="cd2">
                  <a:pos x="l" y="vc"/>
                </a:cxn>
              </a:cxnLst>
              <a:rect l="f45" t="f48" r="f46" b="f47"/>
              <a:pathLst>
                <a:path w="132" h="308">
                  <a:moveTo>
                    <a:pt x="f5" y="f6"/>
                  </a:moveTo>
                  <a:cubicBezTo>
                    <a:pt x="f7" y="f8"/>
                    <a:pt x="f9" y="f5"/>
                    <a:pt x="f2" y="f2"/>
                  </a:cubicBezTo>
                  <a:cubicBezTo>
                    <a:pt x="f2" y="f10"/>
                    <a:pt x="f2" y="f11"/>
                    <a:pt x="f2" y="f12"/>
                  </a:cubicBezTo>
                  <a:cubicBezTo>
                    <a:pt x="f13" y="f14"/>
                    <a:pt x="f15" y="f16"/>
                    <a:pt x="f17" y="f18"/>
                  </a:cubicBezTo>
                  <a:cubicBezTo>
                    <a:pt x="f14" y="f19"/>
                    <a:pt x="f20" y="f21"/>
                    <a:pt x="f22" y="f4"/>
                  </a:cubicBezTo>
                  <a:cubicBezTo>
                    <a:pt x="f3" y="f4"/>
                    <a:pt x="f3" y="f4"/>
                    <a:pt x="f3" y="f4"/>
                  </a:cubicBezTo>
                  <a:cubicBezTo>
                    <a:pt x="f23" y="f24"/>
                    <a:pt x="f25" y="f26"/>
                    <a:pt x="f27" y="f28"/>
                  </a:cubicBezTo>
                  <a:cubicBezTo>
                    <a:pt x="f29" y="f30"/>
                    <a:pt x="f12" y="f31"/>
                    <a:pt x="f5" y="f6"/>
                  </a:cubicBezTo>
                  <a:close/>
                </a:path>
              </a:pathLst>
            </a:custGeom>
            <a:solidFill>
              <a:srgbClr val="2E5369">
                <a:alpha val="20000"/>
              </a:srgbClr>
            </a:solidFill>
            <a:ln cap="rnd">
              <a:noFill/>
              <a:prstDash val="solid"/>
            </a:ln>
          </p:spPr>
          <p:txBody>
            <a:bodyPr lIns="0" tIns="0" rIns="0" bIns="0"/>
            <a:lstStyle/>
            <a:p>
              <a:endParaRPr lang="en-US"/>
            </a:p>
          </p:txBody>
        </p:sp>
        <p:sp>
          <p:nvSpPr>
            <p:cNvPr id="12" name="Freeform 14"/>
            <p:cNvSpPr/>
            <p:nvPr/>
          </p:nvSpPr>
          <p:spPr>
            <a:xfrm>
              <a:off x="959827" y="6503798"/>
              <a:ext cx="171468" cy="363428"/>
            </a:xfrm>
            <a:custGeom>
              <a:avLst/>
              <a:gdLst>
                <a:gd name="f0" fmla="val w"/>
                <a:gd name="f1" fmla="val h"/>
                <a:gd name="f2" fmla="val 0"/>
                <a:gd name="f3" fmla="val 37"/>
                <a:gd name="f4" fmla="val 79"/>
                <a:gd name="f5" fmla="val 28"/>
                <a:gd name="f6" fmla="val 24"/>
                <a:gd name="f7" fmla="val 53"/>
                <a:gd name="f8" fmla="val 12"/>
                <a:gd name="f9" fmla="val 27"/>
                <a:gd name="f10" fmla="val 8"/>
                <a:gd name="f11" fmla="val 17"/>
                <a:gd name="f12" fmla="*/ f0 1 37"/>
                <a:gd name="f13" fmla="*/ f1 1 79"/>
                <a:gd name="f14" fmla="val f2"/>
                <a:gd name="f15" fmla="val f3"/>
                <a:gd name="f16" fmla="val f4"/>
                <a:gd name="f17" fmla="+- f16 0 f14"/>
                <a:gd name="f18" fmla="+- f15 0 f14"/>
                <a:gd name="f19" fmla="*/ f18 1 37"/>
                <a:gd name="f20" fmla="*/ f17 1 79"/>
                <a:gd name="f21" fmla="*/ 0 1 f19"/>
                <a:gd name="f22" fmla="*/ f15 1 f19"/>
                <a:gd name="f23" fmla="*/ 0 1 f20"/>
                <a:gd name="f24" fmla="*/ f16 1 f20"/>
                <a:gd name="f25" fmla="*/ f21 f12 1"/>
                <a:gd name="f26" fmla="*/ f22 f12 1"/>
                <a:gd name="f27" fmla="*/ f24 f13 1"/>
                <a:gd name="f28" fmla="*/ f23 f13 1"/>
              </a:gdLst>
              <a:ahLst/>
              <a:cxnLst>
                <a:cxn ang="3cd4">
                  <a:pos x="hc" y="t"/>
                </a:cxn>
                <a:cxn ang="0">
                  <a:pos x="r" y="vc"/>
                </a:cxn>
                <a:cxn ang="cd4">
                  <a:pos x="hc" y="b"/>
                </a:cxn>
                <a:cxn ang="cd2">
                  <a:pos x="l" y="vc"/>
                </a:cxn>
              </a:cxnLst>
              <a:rect l="f25" t="f28" r="f26" b="f27"/>
              <a:pathLst>
                <a:path w="37" h="79">
                  <a:moveTo>
                    <a:pt x="f5" y="f4"/>
                  </a:moveTo>
                  <a:cubicBezTo>
                    <a:pt x="f3" y="f4"/>
                    <a:pt x="f3" y="f4"/>
                    <a:pt x="f3" y="f4"/>
                  </a:cubicBezTo>
                  <a:cubicBezTo>
                    <a:pt x="f6" y="f7"/>
                    <a:pt x="f8" y="f9"/>
                    <a:pt x="f2" y="f2"/>
                  </a:cubicBezTo>
                  <a:cubicBezTo>
                    <a:pt x="f10" y="f9"/>
                    <a:pt x="f11" y="f7"/>
                    <a:pt x="f5" y="f4"/>
                  </a:cubicBezTo>
                  <a:close/>
                </a:path>
              </a:pathLst>
            </a:custGeom>
            <a:solidFill>
              <a:srgbClr val="2E5369">
                <a:alpha val="20000"/>
              </a:srgbClr>
            </a:solidFill>
            <a:ln cap="rnd">
              <a:noFill/>
              <a:prstDash val="solid"/>
            </a:ln>
          </p:spPr>
          <p:txBody>
            <a:bodyPr lIns="0" tIns="0" rIns="0" bIns="0"/>
            <a:lstStyle/>
            <a:p>
              <a:endParaRPr lang="en-US"/>
            </a:p>
          </p:txBody>
        </p:sp>
        <p:sp>
          <p:nvSpPr>
            <p:cNvPr id="13" name="Freeform 15"/>
            <p:cNvSpPr/>
            <p:nvPr/>
          </p:nvSpPr>
          <p:spPr>
            <a:xfrm>
              <a:off x="100638" y="3201259"/>
              <a:ext cx="821908" cy="3328635"/>
            </a:xfrm>
            <a:custGeom>
              <a:avLst/>
              <a:gdLst>
                <a:gd name="f0" fmla="val w"/>
                <a:gd name="f1" fmla="val h"/>
                <a:gd name="f2" fmla="val 0"/>
                <a:gd name="f3" fmla="val 178"/>
                <a:gd name="f4" fmla="val 722"/>
                <a:gd name="f5" fmla="val 162"/>
                <a:gd name="f6" fmla="val 660"/>
                <a:gd name="f7" fmla="val 145"/>
                <a:gd name="f8" fmla="val 618"/>
                <a:gd name="f9" fmla="val 130"/>
                <a:gd name="f10" fmla="val 576"/>
                <a:gd name="f11" fmla="val 116"/>
                <a:gd name="f12" fmla="val 534"/>
                <a:gd name="f13" fmla="val 84"/>
                <a:gd name="f14" fmla="val 437"/>
                <a:gd name="f15" fmla="val 59"/>
                <a:gd name="f16" fmla="val 337"/>
                <a:gd name="f17" fmla="val 40"/>
                <a:gd name="f18" fmla="val 236"/>
                <a:gd name="f19" fmla="val 29"/>
                <a:gd name="f20" fmla="val 175"/>
                <a:gd name="f21" fmla="val 20"/>
                <a:gd name="f22" fmla="val 113"/>
                <a:gd name="f23" fmla="val 12"/>
                <a:gd name="f24" fmla="val 51"/>
                <a:gd name="f25" fmla="val 8"/>
                <a:gd name="f26" fmla="val 34"/>
                <a:gd name="f27" fmla="val 4"/>
                <a:gd name="f28" fmla="val 17"/>
                <a:gd name="f29" fmla="val 79"/>
                <a:gd name="f30" fmla="val 19"/>
                <a:gd name="f31" fmla="val 159"/>
                <a:gd name="f32" fmla="val 33"/>
                <a:gd name="f33" fmla="val 237"/>
                <a:gd name="f34" fmla="val 339"/>
                <a:gd name="f35" fmla="val 76"/>
                <a:gd name="f36" fmla="val 439"/>
                <a:gd name="f37" fmla="val 107"/>
                <a:gd name="f38" fmla="val 537"/>
                <a:gd name="f39" fmla="val 123"/>
                <a:gd name="f40" fmla="val 586"/>
                <a:gd name="f41" fmla="val 141"/>
                <a:gd name="f42" fmla="val 634"/>
                <a:gd name="f43" fmla="val 160"/>
                <a:gd name="f44" fmla="val 681"/>
                <a:gd name="f45" fmla="val 166"/>
                <a:gd name="f46" fmla="val 695"/>
                <a:gd name="f47" fmla="val 172"/>
                <a:gd name="f48" fmla="val 708"/>
                <a:gd name="f49" fmla="val 176"/>
                <a:gd name="f50" fmla="val 717"/>
                <a:gd name="f51" fmla="val 713"/>
                <a:gd name="f52" fmla="val 174"/>
                <a:gd name="f53" fmla="val 169"/>
                <a:gd name="f54" fmla="val 692"/>
                <a:gd name="f55" fmla="val 165"/>
                <a:gd name="f56" fmla="val 676"/>
                <a:gd name="f57" fmla="*/ f0 1 178"/>
                <a:gd name="f58" fmla="*/ f1 1 722"/>
                <a:gd name="f59" fmla="val f2"/>
                <a:gd name="f60" fmla="val f3"/>
                <a:gd name="f61" fmla="val f4"/>
                <a:gd name="f62" fmla="+- f61 0 f59"/>
                <a:gd name="f63" fmla="+- f60 0 f59"/>
                <a:gd name="f64" fmla="*/ f63 1 178"/>
                <a:gd name="f65" fmla="*/ f62 1 722"/>
                <a:gd name="f66" fmla="*/ 0 1 f64"/>
                <a:gd name="f67" fmla="*/ f60 1 f64"/>
                <a:gd name="f68" fmla="*/ 0 1 f65"/>
                <a:gd name="f69" fmla="*/ f61 1 f65"/>
                <a:gd name="f70" fmla="*/ f66 f57 1"/>
                <a:gd name="f71" fmla="*/ f67 f57 1"/>
                <a:gd name="f72" fmla="*/ f69 f58 1"/>
                <a:gd name="f73" fmla="*/ f68 f58 1"/>
              </a:gdLst>
              <a:ahLst/>
              <a:cxnLst>
                <a:cxn ang="3cd4">
                  <a:pos x="hc" y="t"/>
                </a:cxn>
                <a:cxn ang="0">
                  <a:pos x="r" y="vc"/>
                </a:cxn>
                <a:cxn ang="cd4">
                  <a:pos x="hc" y="b"/>
                </a:cxn>
                <a:cxn ang="cd2">
                  <a:pos x="l" y="vc"/>
                </a:cxn>
              </a:cxnLst>
              <a:rect l="f70" t="f73" r="f71" b="f72"/>
              <a:pathLst>
                <a:path w="178" h="722">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5" y="f29"/>
                    <a:pt x="f30" y="f31"/>
                    <a:pt x="f32" y="f33"/>
                  </a:cubicBezTo>
                  <a:cubicBezTo>
                    <a:pt x="f24" y="f34"/>
                    <a:pt x="f35" y="f36"/>
                    <a:pt x="f37" y="f38"/>
                  </a:cubicBezTo>
                  <a:cubicBezTo>
                    <a:pt x="f39" y="f40"/>
                    <a:pt x="f41" y="f42"/>
                    <a:pt x="f43" y="f44"/>
                  </a:cubicBezTo>
                  <a:cubicBezTo>
                    <a:pt x="f45" y="f46"/>
                    <a:pt x="f47" y="f48"/>
                    <a:pt x="f3" y="f4"/>
                  </a:cubicBezTo>
                  <a:cubicBezTo>
                    <a:pt x="f49" y="f50"/>
                    <a:pt x="f20" y="f51"/>
                    <a:pt x="f52" y="f48"/>
                  </a:cubicBezTo>
                  <a:cubicBezTo>
                    <a:pt x="f53" y="f54"/>
                    <a:pt x="f55" y="f56"/>
                    <a:pt x="f5" y="f6"/>
                  </a:cubicBezTo>
                  <a:close/>
                </a:path>
              </a:pathLst>
            </a:custGeom>
            <a:solidFill>
              <a:srgbClr val="2E5369">
                <a:alpha val="20000"/>
              </a:srgbClr>
            </a:solidFill>
            <a:ln cap="rnd">
              <a:noFill/>
              <a:prstDash val="solid"/>
            </a:ln>
          </p:spPr>
          <p:txBody>
            <a:bodyPr lIns="0" tIns="0" rIns="0" bIns="0"/>
            <a:lstStyle/>
            <a:p>
              <a:endParaRPr lang="en-US"/>
            </a:p>
          </p:txBody>
        </p:sp>
        <p:sp>
          <p:nvSpPr>
            <p:cNvPr id="14" name="Freeform 16"/>
            <p:cNvSpPr/>
            <p:nvPr/>
          </p:nvSpPr>
          <p:spPr>
            <a:xfrm>
              <a:off x="22366" y="228600"/>
              <a:ext cx="106234" cy="2927927"/>
            </a:xfrm>
            <a:custGeom>
              <a:avLst/>
              <a:gdLst>
                <a:gd name="f0" fmla="val w"/>
                <a:gd name="f1" fmla="val h"/>
                <a:gd name="f2" fmla="val 0"/>
                <a:gd name="f3" fmla="val 23"/>
                <a:gd name="f4" fmla="val 635"/>
                <a:gd name="f5" fmla="val 11"/>
                <a:gd name="f6" fmla="val 577"/>
                <a:gd name="f7" fmla="val 12"/>
                <a:gd name="f8" fmla="val 581"/>
                <a:gd name="f9" fmla="val 585"/>
                <a:gd name="f10" fmla="val 589"/>
                <a:gd name="f11" fmla="val 15"/>
                <a:gd name="f12" fmla="val 603"/>
                <a:gd name="f13" fmla="val 19"/>
                <a:gd name="f14" fmla="val 617"/>
                <a:gd name="f15" fmla="val 22"/>
                <a:gd name="f16" fmla="val 632"/>
                <a:gd name="f17" fmla="val 633"/>
                <a:gd name="f18" fmla="val 634"/>
                <a:gd name="f19" fmla="val 21"/>
                <a:gd name="f20" fmla="val 615"/>
                <a:gd name="f21" fmla="val 596"/>
                <a:gd name="f22" fmla="val 17"/>
                <a:gd name="f23" fmla="val 576"/>
                <a:gd name="f24" fmla="val 9"/>
                <a:gd name="f25" fmla="val 474"/>
                <a:gd name="f26" fmla="val 5"/>
                <a:gd name="f27" fmla="val 372"/>
                <a:gd name="f28" fmla="val 269"/>
                <a:gd name="f29" fmla="val 6"/>
                <a:gd name="f30" fmla="val 179"/>
                <a:gd name="f31" fmla="val 90"/>
                <a:gd name="f32" fmla="val 89"/>
                <a:gd name="f33" fmla="val 2"/>
                <a:gd name="f34" fmla="val 1"/>
                <a:gd name="f35" fmla="val 3"/>
                <a:gd name="f36" fmla="*/ f0 1 23"/>
                <a:gd name="f37" fmla="*/ f1 1 635"/>
                <a:gd name="f38" fmla="val f2"/>
                <a:gd name="f39" fmla="val f3"/>
                <a:gd name="f40" fmla="val f4"/>
                <a:gd name="f41" fmla="+- f40 0 f38"/>
                <a:gd name="f42" fmla="+- f39 0 f38"/>
                <a:gd name="f43" fmla="*/ f42 1 23"/>
                <a:gd name="f44" fmla="*/ f41 1 635"/>
                <a:gd name="f45" fmla="*/ 0 1 f43"/>
                <a:gd name="f46" fmla="*/ f39 1 f43"/>
                <a:gd name="f47" fmla="*/ 0 1 f44"/>
                <a:gd name="f48" fmla="*/ f40 1 f44"/>
                <a:gd name="f49" fmla="*/ f45 f36 1"/>
                <a:gd name="f50" fmla="*/ f46 f36 1"/>
                <a:gd name="f51" fmla="*/ f48 f37 1"/>
                <a:gd name="f52" fmla="*/ f47 f37 1"/>
              </a:gdLst>
              <a:ahLst/>
              <a:cxnLst>
                <a:cxn ang="3cd4">
                  <a:pos x="hc" y="t"/>
                </a:cxn>
                <a:cxn ang="0">
                  <a:pos x="r" y="vc"/>
                </a:cxn>
                <a:cxn ang="cd4">
                  <a:pos x="hc" y="b"/>
                </a:cxn>
                <a:cxn ang="cd2">
                  <a:pos x="l" y="vc"/>
                </a:cxn>
              </a:cxnLst>
              <a:rect l="f49" t="f52" r="f50" b="f51"/>
              <a:pathLst>
                <a:path w="23" h="635">
                  <a:moveTo>
                    <a:pt x="f5" y="f6"/>
                  </a:moveTo>
                  <a:cubicBezTo>
                    <a:pt x="f7" y="f8"/>
                    <a:pt x="f7" y="f9"/>
                    <a:pt x="f7" y="f10"/>
                  </a:cubicBezTo>
                  <a:cubicBezTo>
                    <a:pt x="f11" y="f12"/>
                    <a:pt x="f13" y="f14"/>
                    <a:pt x="f15" y="f16"/>
                  </a:cubicBezTo>
                  <a:cubicBezTo>
                    <a:pt x="f15" y="f17"/>
                    <a:pt x="f15" y="f18"/>
                    <a:pt x="f3" y="f4"/>
                  </a:cubicBezTo>
                  <a:cubicBezTo>
                    <a:pt x="f19" y="f20"/>
                    <a:pt x="f13" y="f21"/>
                    <a:pt x="f22" y="f23"/>
                  </a:cubicBezTo>
                  <a:cubicBezTo>
                    <a:pt x="f24" y="f25"/>
                    <a:pt x="f26" y="f27"/>
                    <a:pt x="f26" y="f28"/>
                  </a:cubicBezTo>
                  <a:cubicBezTo>
                    <a:pt x="f29" y="f30"/>
                    <a:pt x="f24" y="f31"/>
                    <a:pt x="f11" y="f2"/>
                  </a:cubicBezTo>
                  <a:cubicBezTo>
                    <a:pt x="f7" y="f2"/>
                    <a:pt x="f7" y="f2"/>
                    <a:pt x="f7" y="f2"/>
                  </a:cubicBezTo>
                  <a:cubicBezTo>
                    <a:pt x="f26" y="f32"/>
                    <a:pt x="f33" y="f30"/>
                    <a:pt x="f34" y="f28"/>
                  </a:cubicBezTo>
                  <a:cubicBezTo>
                    <a:pt x="f2" y="f27"/>
                    <a:pt x="f35" y="f25"/>
                    <a:pt x="f5" y="f6"/>
                  </a:cubicBezTo>
                  <a:close/>
                </a:path>
              </a:pathLst>
            </a:custGeom>
            <a:solidFill>
              <a:srgbClr val="2E5369">
                <a:alpha val="20000"/>
              </a:srgbClr>
            </a:solidFill>
            <a:ln cap="rnd">
              <a:noFill/>
              <a:prstDash val="solid"/>
            </a:ln>
          </p:spPr>
          <p:txBody>
            <a:bodyPr lIns="0" tIns="0" rIns="0" bIns="0"/>
            <a:lstStyle/>
            <a:p>
              <a:endParaRPr lang="en-US"/>
            </a:p>
          </p:txBody>
        </p:sp>
        <p:sp>
          <p:nvSpPr>
            <p:cNvPr id="15" name="Freeform 17"/>
            <p:cNvSpPr/>
            <p:nvPr/>
          </p:nvSpPr>
          <p:spPr>
            <a:xfrm>
              <a:off x="78281" y="2944066"/>
              <a:ext cx="78272" cy="493894"/>
            </a:xfrm>
            <a:custGeom>
              <a:avLst/>
              <a:gdLst>
                <a:gd name="f0" fmla="val w"/>
                <a:gd name="f1" fmla="val h"/>
                <a:gd name="f2" fmla="val 0"/>
                <a:gd name="f3" fmla="val 17"/>
                <a:gd name="f4" fmla="val 107"/>
                <a:gd name="f5" fmla="val 2"/>
                <a:gd name="f6" fmla="val 19"/>
                <a:gd name="f7" fmla="val 3"/>
                <a:gd name="f8" fmla="val 37"/>
                <a:gd name="f9" fmla="val 5"/>
                <a:gd name="f10" fmla="val 56"/>
                <a:gd name="f11" fmla="val 9"/>
                <a:gd name="f12" fmla="val 73"/>
                <a:gd name="f13" fmla="val 13"/>
                <a:gd name="f14" fmla="val 90"/>
                <a:gd name="f15" fmla="val 15"/>
                <a:gd name="f16" fmla="val 87"/>
                <a:gd name="f17" fmla="val 66"/>
                <a:gd name="f18" fmla="val 11"/>
                <a:gd name="f19" fmla="val 46"/>
                <a:gd name="f20" fmla="val 10"/>
                <a:gd name="f21" fmla="val 45"/>
                <a:gd name="f22" fmla="val 44"/>
                <a:gd name="f23" fmla="val 43"/>
                <a:gd name="f24" fmla="val 7"/>
                <a:gd name="f25" fmla="val 28"/>
                <a:gd name="f26" fmla="val 14"/>
                <a:gd name="f27" fmla="*/ f0 1 17"/>
                <a:gd name="f28" fmla="*/ f1 1 107"/>
                <a:gd name="f29" fmla="val f2"/>
                <a:gd name="f30" fmla="val f3"/>
                <a:gd name="f31" fmla="val f4"/>
                <a:gd name="f32" fmla="+- f31 0 f29"/>
                <a:gd name="f33" fmla="+- f30 0 f29"/>
                <a:gd name="f34" fmla="*/ f33 1 17"/>
                <a:gd name="f35" fmla="*/ f32 1 107"/>
                <a:gd name="f36" fmla="*/ 0 1 f34"/>
                <a:gd name="f37" fmla="*/ f30 1 f34"/>
                <a:gd name="f38" fmla="*/ 0 1 f35"/>
                <a:gd name="f39" fmla="*/ f31 1 f35"/>
                <a:gd name="f40" fmla="*/ f36 f27 1"/>
                <a:gd name="f41" fmla="*/ f37 f27 1"/>
                <a:gd name="f42" fmla="*/ f39 f28 1"/>
                <a:gd name="f43" fmla="*/ f38 f28 1"/>
              </a:gdLst>
              <a:ahLst/>
              <a:cxnLst>
                <a:cxn ang="3cd4">
                  <a:pos x="hc" y="t"/>
                </a:cxn>
                <a:cxn ang="0">
                  <a:pos x="r" y="vc"/>
                </a:cxn>
                <a:cxn ang="cd4">
                  <a:pos x="hc" y="b"/>
                </a:cxn>
                <a:cxn ang="cd2">
                  <a:pos x="l" y="vc"/>
                </a:cxn>
              </a:cxnLst>
              <a:rect l="f40" t="f43" r="f41" b="f42"/>
              <a:pathLst>
                <a:path w="17" h="107">
                  <a:moveTo>
                    <a:pt x="f2" y="f2"/>
                  </a:moveTo>
                  <a:cubicBezTo>
                    <a:pt x="f5" y="f6"/>
                    <a:pt x="f7" y="f8"/>
                    <a:pt x="f9" y="f10"/>
                  </a:cubicBezTo>
                  <a:cubicBezTo>
                    <a:pt x="f11" y="f12"/>
                    <a:pt x="f13" y="f14"/>
                    <a:pt x="f3" y="f4"/>
                  </a:cubicBezTo>
                  <a:cubicBezTo>
                    <a:pt x="f15" y="f16"/>
                    <a:pt x="f13" y="f17"/>
                    <a:pt x="f18" y="f19"/>
                  </a:cubicBezTo>
                  <a:cubicBezTo>
                    <a:pt x="f20" y="f21"/>
                    <a:pt x="f20" y="f22"/>
                    <a:pt x="f20" y="f23"/>
                  </a:cubicBezTo>
                  <a:cubicBezTo>
                    <a:pt x="f24" y="f25"/>
                    <a:pt x="f7" y="f26"/>
                    <a:pt x="f2" y="f2"/>
                  </a:cubicBezTo>
                  <a:close/>
                </a:path>
              </a:pathLst>
            </a:custGeom>
            <a:solidFill>
              <a:srgbClr val="2E5369">
                <a:alpha val="20000"/>
              </a:srgbClr>
            </a:solidFill>
            <a:ln cap="rnd">
              <a:noFill/>
              <a:prstDash val="solid"/>
            </a:ln>
          </p:spPr>
          <p:txBody>
            <a:bodyPr lIns="0" tIns="0" rIns="0" bIns="0"/>
            <a:lstStyle/>
            <a:p>
              <a:endParaRPr lang="en-US"/>
            </a:p>
          </p:txBody>
        </p:sp>
        <p:sp>
          <p:nvSpPr>
            <p:cNvPr id="16" name="Freeform 18"/>
            <p:cNvSpPr/>
            <p:nvPr/>
          </p:nvSpPr>
          <p:spPr>
            <a:xfrm>
              <a:off x="769723" y="5478746"/>
              <a:ext cx="190103" cy="1025051"/>
            </a:xfrm>
            <a:custGeom>
              <a:avLst/>
              <a:gdLst>
                <a:gd name="f0" fmla="val w"/>
                <a:gd name="f1" fmla="val h"/>
                <a:gd name="f2" fmla="val 0"/>
                <a:gd name="f3" fmla="val 41"/>
                <a:gd name="f4" fmla="val 222"/>
                <a:gd name="f5" fmla="val 31"/>
                <a:gd name="f6" fmla="val 2"/>
                <a:gd name="f7" fmla="val 62"/>
                <a:gd name="f8" fmla="val 5"/>
                <a:gd name="f9" fmla="val 93"/>
                <a:gd name="f10" fmla="val 8"/>
                <a:gd name="f11" fmla="val 117"/>
                <a:gd name="f12" fmla="val 12"/>
                <a:gd name="f13" fmla="val 142"/>
                <a:gd name="f14" fmla="val 17"/>
                <a:gd name="f15" fmla="val 166"/>
                <a:gd name="f16" fmla="val 19"/>
                <a:gd name="f17" fmla="val 172"/>
                <a:gd name="f18" fmla="val 22"/>
                <a:gd name="f19" fmla="val 178"/>
                <a:gd name="f20" fmla="val 24"/>
                <a:gd name="f21" fmla="val 184"/>
                <a:gd name="f22" fmla="val 30"/>
                <a:gd name="f23" fmla="val 197"/>
                <a:gd name="f24" fmla="val 35"/>
                <a:gd name="f25" fmla="val 209"/>
                <a:gd name="f26" fmla="val 40"/>
                <a:gd name="f27" fmla="val 219"/>
                <a:gd name="f28" fmla="val 39"/>
                <a:gd name="f29" fmla="val 215"/>
                <a:gd name="f30" fmla="val 38"/>
                <a:gd name="f31" fmla="val 212"/>
                <a:gd name="f32" fmla="val 26"/>
                <a:gd name="f33" fmla="val 18"/>
                <a:gd name="f34" fmla="val 132"/>
                <a:gd name="f35" fmla="val 13"/>
                <a:gd name="f36" fmla="val 92"/>
                <a:gd name="f37" fmla="val 11"/>
                <a:gd name="f38" fmla="val 68"/>
                <a:gd name="f39" fmla="val 9"/>
                <a:gd name="f40" fmla="val 45"/>
                <a:gd name="f41" fmla="val 21"/>
                <a:gd name="f42" fmla="val 7"/>
                <a:gd name="f43" fmla="val 20"/>
                <a:gd name="f44" fmla="val 6"/>
                <a:gd name="f45" fmla="*/ f0 1 41"/>
                <a:gd name="f46" fmla="*/ f1 1 222"/>
                <a:gd name="f47" fmla="val f2"/>
                <a:gd name="f48" fmla="val f3"/>
                <a:gd name="f49" fmla="val f4"/>
                <a:gd name="f50" fmla="+- f49 0 f47"/>
                <a:gd name="f51" fmla="+- f48 0 f47"/>
                <a:gd name="f52" fmla="*/ f51 1 41"/>
                <a:gd name="f53" fmla="*/ f50 1 222"/>
                <a:gd name="f54" fmla="*/ 0 1 f52"/>
                <a:gd name="f55" fmla="*/ f48 1 f52"/>
                <a:gd name="f56" fmla="*/ 0 1 f53"/>
                <a:gd name="f57" fmla="*/ f49 1 f53"/>
                <a:gd name="f58" fmla="*/ f54 f45 1"/>
                <a:gd name="f59" fmla="*/ f55 f45 1"/>
                <a:gd name="f60" fmla="*/ f57 f46 1"/>
                <a:gd name="f61" fmla="*/ f56 f46 1"/>
              </a:gdLst>
              <a:ahLst/>
              <a:cxnLst>
                <a:cxn ang="3cd4">
                  <a:pos x="hc" y="t"/>
                </a:cxn>
                <a:cxn ang="0">
                  <a:pos x="r" y="vc"/>
                </a:cxn>
                <a:cxn ang="cd4">
                  <a:pos x="hc" y="b"/>
                </a:cxn>
                <a:cxn ang="cd2">
                  <a:pos x="l" y="vc"/>
                </a:cxn>
              </a:cxnLst>
              <a:rect l="f58" t="f61" r="f59" b="f60"/>
              <a:pathLst>
                <a:path w="41" h="222">
                  <a:moveTo>
                    <a:pt x="f2" y="f2"/>
                  </a:moveTo>
                  <a:cubicBezTo>
                    <a:pt x="f2" y="f5"/>
                    <a:pt x="f6" y="f7"/>
                    <a:pt x="f8" y="f9"/>
                  </a:cubicBezTo>
                  <a:cubicBezTo>
                    <a:pt x="f10" y="f11"/>
                    <a:pt x="f12" y="f13"/>
                    <a:pt x="f14" y="f15"/>
                  </a:cubicBezTo>
                  <a:cubicBezTo>
                    <a:pt x="f16" y="f17"/>
                    <a:pt x="f18" y="f19"/>
                    <a:pt x="f20" y="f21"/>
                  </a:cubicBezTo>
                  <a:cubicBezTo>
                    <a:pt x="f22" y="f23"/>
                    <a:pt x="f24" y="f25"/>
                    <a:pt x="f3" y="f4"/>
                  </a:cubicBezTo>
                  <a:cubicBezTo>
                    <a:pt x="f26" y="f27"/>
                    <a:pt x="f28" y="f29"/>
                    <a:pt x="f30" y="f31"/>
                  </a:cubicBezTo>
                  <a:cubicBezTo>
                    <a:pt x="f32" y="f17"/>
                    <a:pt x="f33" y="f34"/>
                    <a:pt x="f35" y="f36"/>
                  </a:cubicBezTo>
                  <a:cubicBezTo>
                    <a:pt x="f37" y="f38"/>
                    <a:pt x="f39" y="f40"/>
                    <a:pt x="f10" y="f18"/>
                  </a:cubicBezTo>
                  <a:cubicBezTo>
                    <a:pt x="f10" y="f41"/>
                    <a:pt x="f42" y="f43"/>
                    <a:pt x="f42" y="f33"/>
                  </a:cubicBezTo>
                  <a:cubicBezTo>
                    <a:pt x="f8" y="f12"/>
                    <a:pt x="f6" y="f44"/>
                    <a:pt x="f2" y="f2"/>
                  </a:cubicBezTo>
                  <a:close/>
                </a:path>
              </a:pathLst>
            </a:custGeom>
            <a:solidFill>
              <a:srgbClr val="2E5369">
                <a:alpha val="20000"/>
              </a:srgbClr>
            </a:solidFill>
            <a:ln cap="rnd">
              <a:noFill/>
              <a:prstDash val="solid"/>
            </a:ln>
          </p:spPr>
          <p:txBody>
            <a:bodyPr lIns="0" tIns="0" rIns="0" bIns="0"/>
            <a:lstStyle/>
            <a:p>
              <a:endParaRPr lang="en-US"/>
            </a:p>
          </p:txBody>
        </p:sp>
        <p:sp>
          <p:nvSpPr>
            <p:cNvPr id="17" name="Freeform 19"/>
            <p:cNvSpPr/>
            <p:nvPr/>
          </p:nvSpPr>
          <p:spPr>
            <a:xfrm>
              <a:off x="775310" y="1399022"/>
              <a:ext cx="2076200" cy="4048030"/>
            </a:xfrm>
            <a:custGeom>
              <a:avLst/>
              <a:gdLst>
                <a:gd name="f0" fmla="val w"/>
                <a:gd name="f1" fmla="val h"/>
                <a:gd name="f2" fmla="val 0"/>
                <a:gd name="f3" fmla="val 450"/>
                <a:gd name="f4" fmla="val 878"/>
                <a:gd name="f5" fmla="val 7"/>
                <a:gd name="f6" fmla="val 854"/>
                <a:gd name="f7" fmla="val 10"/>
                <a:gd name="f8" fmla="val 772"/>
                <a:gd name="f9" fmla="val 26"/>
                <a:gd name="f10" fmla="val 691"/>
                <a:gd name="f11" fmla="val 50"/>
                <a:gd name="f12" fmla="val 613"/>
                <a:gd name="f13" fmla="val 75"/>
                <a:gd name="f14" fmla="val 535"/>
                <a:gd name="f15" fmla="val 109"/>
                <a:gd name="f16" fmla="val 460"/>
                <a:gd name="f17" fmla="val 149"/>
                <a:gd name="f18" fmla="val 388"/>
                <a:gd name="f19" fmla="val 189"/>
                <a:gd name="f20" fmla="val 316"/>
                <a:gd name="f21" fmla="val 235"/>
                <a:gd name="f22" fmla="val 248"/>
                <a:gd name="f23" fmla="val 285"/>
                <a:gd name="f24" fmla="val 183"/>
                <a:gd name="f25" fmla="val 310"/>
                <a:gd name="f26" fmla="val 151"/>
                <a:gd name="f27" fmla="val 337"/>
                <a:gd name="f28" fmla="val 119"/>
                <a:gd name="f29" fmla="val 364"/>
                <a:gd name="f30" fmla="val 89"/>
                <a:gd name="f31" fmla="val 378"/>
                <a:gd name="f32" fmla="val 74"/>
                <a:gd name="f33" fmla="val 392"/>
                <a:gd name="f34" fmla="val 58"/>
                <a:gd name="f35" fmla="val 406"/>
                <a:gd name="f36" fmla="val 44"/>
                <a:gd name="f37" fmla="val 421"/>
                <a:gd name="f38" fmla="val 29"/>
                <a:gd name="f39" fmla="val 435"/>
                <a:gd name="f40" fmla="val 15"/>
                <a:gd name="f41" fmla="val 1"/>
                <a:gd name="f42" fmla="val 434"/>
                <a:gd name="f43" fmla="val 14"/>
                <a:gd name="f44" fmla="val 420"/>
                <a:gd name="f45" fmla="val 28"/>
                <a:gd name="f46" fmla="val 405"/>
                <a:gd name="f47" fmla="val 43"/>
                <a:gd name="f48" fmla="val 391"/>
                <a:gd name="f49" fmla="val 57"/>
                <a:gd name="f50" fmla="val 377"/>
                <a:gd name="f51" fmla="val 72"/>
                <a:gd name="f52" fmla="val 363"/>
                <a:gd name="f53" fmla="val 88"/>
                <a:gd name="f54" fmla="val 335"/>
                <a:gd name="f55" fmla="val 118"/>
                <a:gd name="f56" fmla="val 308"/>
                <a:gd name="f57" fmla="val 283"/>
                <a:gd name="f58" fmla="val 181"/>
                <a:gd name="f59" fmla="val 232"/>
                <a:gd name="f60" fmla="val 246"/>
                <a:gd name="f61" fmla="val 185"/>
                <a:gd name="f62" fmla="val 314"/>
                <a:gd name="f63" fmla="val 145"/>
                <a:gd name="f64" fmla="val 386"/>
                <a:gd name="f65" fmla="val 104"/>
                <a:gd name="f66" fmla="val 457"/>
                <a:gd name="f67" fmla="val 70"/>
                <a:gd name="f68" fmla="val 533"/>
                <a:gd name="f69" fmla="val 45"/>
                <a:gd name="f70" fmla="val 611"/>
                <a:gd name="f71" fmla="val 19"/>
                <a:gd name="f72" fmla="val 690"/>
                <a:gd name="f73" fmla="val 3"/>
                <a:gd name="f74" fmla="val 771"/>
                <a:gd name="f75" fmla="val 856"/>
                <a:gd name="f76" fmla="val 857"/>
                <a:gd name="f77" fmla="val 859"/>
                <a:gd name="f78" fmla="val 2"/>
                <a:gd name="f79" fmla="val 865"/>
                <a:gd name="f80" fmla="val 4"/>
                <a:gd name="f81" fmla="val 872"/>
                <a:gd name="f82" fmla="val 870"/>
                <a:gd name="f83" fmla="val 862"/>
                <a:gd name="f84" fmla="*/ f0 1 450"/>
                <a:gd name="f85" fmla="*/ f1 1 878"/>
                <a:gd name="f86" fmla="val f2"/>
                <a:gd name="f87" fmla="val f3"/>
                <a:gd name="f88" fmla="val f4"/>
                <a:gd name="f89" fmla="+- f88 0 f86"/>
                <a:gd name="f90" fmla="+- f87 0 f86"/>
                <a:gd name="f91" fmla="*/ f90 1 450"/>
                <a:gd name="f92" fmla="*/ f89 1 878"/>
                <a:gd name="f93" fmla="*/ 0 1 f91"/>
                <a:gd name="f94" fmla="*/ f87 1 f91"/>
                <a:gd name="f95" fmla="*/ 0 1 f92"/>
                <a:gd name="f96" fmla="*/ f88 1 f92"/>
                <a:gd name="f97" fmla="*/ f93 f84 1"/>
                <a:gd name="f98" fmla="*/ f94 f84 1"/>
                <a:gd name="f99" fmla="*/ f96 f85 1"/>
                <a:gd name="f100" fmla="*/ f95 f85 1"/>
              </a:gdLst>
              <a:ahLst/>
              <a:cxnLst>
                <a:cxn ang="3cd4">
                  <a:pos x="hc" y="t"/>
                </a:cxn>
                <a:cxn ang="0">
                  <a:pos x="r" y="vc"/>
                </a:cxn>
                <a:cxn ang="cd4">
                  <a:pos x="hc" y="b"/>
                </a:cxn>
                <a:cxn ang="cd2">
                  <a:pos x="l" y="vc"/>
                </a:cxn>
              </a:cxnLst>
              <a:rect l="f97" t="f100" r="f98" b="f99"/>
              <a:pathLst>
                <a:path w="450" h="87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38"/>
                    <a:pt x="f39" y="f40"/>
                    <a:pt x="f3" y="f41"/>
                  </a:cubicBezTo>
                  <a:cubicBezTo>
                    <a:pt x="f3" y="f2"/>
                    <a:pt x="f3" y="f2"/>
                    <a:pt x="f3" y="f2"/>
                  </a:cubicBezTo>
                  <a:cubicBezTo>
                    <a:pt x="f42" y="f43"/>
                    <a:pt x="f44" y="f45"/>
                    <a:pt x="f46" y="f47"/>
                  </a:cubicBezTo>
                  <a:cubicBezTo>
                    <a:pt x="f48" y="f49"/>
                    <a:pt x="f50" y="f51"/>
                    <a:pt x="f52" y="f53"/>
                  </a:cubicBezTo>
                  <a:cubicBezTo>
                    <a:pt x="f54" y="f55"/>
                    <a:pt x="f56" y="f17"/>
                    <a:pt x="f57" y="f58"/>
                  </a:cubicBezTo>
                  <a:cubicBezTo>
                    <a:pt x="f59" y="f60"/>
                    <a:pt x="f61" y="f62"/>
                    <a:pt x="f63" y="f64"/>
                  </a:cubicBezTo>
                  <a:cubicBezTo>
                    <a:pt x="f65" y="f66"/>
                    <a:pt x="f67" y="f68"/>
                    <a:pt x="f69" y="f70"/>
                  </a:cubicBezTo>
                  <a:cubicBezTo>
                    <a:pt x="f71" y="f72"/>
                    <a:pt x="f73" y="f74"/>
                    <a:pt x="f2" y="f6"/>
                  </a:cubicBezTo>
                  <a:cubicBezTo>
                    <a:pt x="f2" y="f75"/>
                    <a:pt x="f2" y="f76"/>
                    <a:pt x="f2" y="f77"/>
                  </a:cubicBezTo>
                  <a:cubicBezTo>
                    <a:pt x="f78" y="f79"/>
                    <a:pt x="f80" y="f81"/>
                    <a:pt x="f5" y="f4"/>
                  </a:cubicBezTo>
                  <a:cubicBezTo>
                    <a:pt x="f5" y="f82"/>
                    <a:pt x="f5" y="f83"/>
                    <a:pt x="f5" y="f6"/>
                  </a:cubicBezTo>
                  <a:close/>
                </a:path>
              </a:pathLst>
            </a:custGeom>
            <a:solidFill>
              <a:srgbClr val="2E5369">
                <a:alpha val="20000"/>
              </a:srgbClr>
            </a:solidFill>
            <a:ln cap="rnd">
              <a:noFill/>
              <a:prstDash val="solid"/>
            </a:ln>
          </p:spPr>
          <p:txBody>
            <a:bodyPr lIns="0" tIns="0" rIns="0" bIns="0"/>
            <a:lstStyle/>
            <a:p>
              <a:endParaRPr lang="en-US"/>
            </a:p>
          </p:txBody>
        </p:sp>
        <p:sp>
          <p:nvSpPr>
            <p:cNvPr id="18" name="Freeform 20"/>
            <p:cNvSpPr/>
            <p:nvPr/>
          </p:nvSpPr>
          <p:spPr>
            <a:xfrm>
              <a:off x="922547" y="6529894"/>
              <a:ext cx="162150" cy="337340"/>
            </a:xfrm>
            <a:custGeom>
              <a:avLst/>
              <a:gdLst>
                <a:gd name="f0" fmla="val w"/>
                <a:gd name="f1" fmla="val h"/>
                <a:gd name="f2" fmla="val 0"/>
                <a:gd name="f3" fmla="val 35"/>
                <a:gd name="f4" fmla="val 73"/>
                <a:gd name="f5" fmla="val 7"/>
                <a:gd name="f6" fmla="val 24"/>
                <a:gd name="f7" fmla="val 16"/>
                <a:gd name="f8" fmla="val 49"/>
                <a:gd name="f9" fmla="val 26"/>
                <a:gd name="f10" fmla="val 23"/>
                <a:gd name="f11" fmla="val 11"/>
                <a:gd name="f12" fmla="*/ f0 1 35"/>
                <a:gd name="f13" fmla="*/ f1 1 73"/>
                <a:gd name="f14" fmla="val f2"/>
                <a:gd name="f15" fmla="val f3"/>
                <a:gd name="f16" fmla="val f4"/>
                <a:gd name="f17" fmla="+- f16 0 f14"/>
                <a:gd name="f18" fmla="+- f15 0 f14"/>
                <a:gd name="f19" fmla="*/ f18 1 35"/>
                <a:gd name="f20" fmla="*/ f17 1 73"/>
                <a:gd name="f21" fmla="*/ 0 1 f19"/>
                <a:gd name="f22" fmla="*/ f15 1 f19"/>
                <a:gd name="f23" fmla="*/ 0 1 f20"/>
                <a:gd name="f24" fmla="*/ f16 1 f20"/>
                <a:gd name="f25" fmla="*/ f21 f12 1"/>
                <a:gd name="f26" fmla="*/ f22 f12 1"/>
                <a:gd name="f27" fmla="*/ f24 f13 1"/>
                <a:gd name="f28" fmla="*/ f23 f13 1"/>
              </a:gdLst>
              <a:ahLst/>
              <a:cxnLst>
                <a:cxn ang="3cd4">
                  <a:pos x="hc" y="t"/>
                </a:cxn>
                <a:cxn ang="0">
                  <a:pos x="r" y="vc"/>
                </a:cxn>
                <a:cxn ang="cd4">
                  <a:pos x="hc" y="b"/>
                </a:cxn>
                <a:cxn ang="cd2">
                  <a:pos x="l" y="vc"/>
                </a:cxn>
              </a:cxnLst>
              <a:rect l="f25" t="f28" r="f26" b="f27"/>
              <a:pathLst>
                <a:path w="35" h="73">
                  <a:moveTo>
                    <a:pt x="f2" y="f2"/>
                  </a:moveTo>
                  <a:cubicBezTo>
                    <a:pt x="f5" y="f6"/>
                    <a:pt x="f7" y="f8"/>
                    <a:pt x="f9" y="f4"/>
                  </a:cubicBezTo>
                  <a:cubicBezTo>
                    <a:pt x="f3" y="f4"/>
                    <a:pt x="f3" y="f4"/>
                    <a:pt x="f3" y="f4"/>
                  </a:cubicBezTo>
                  <a:cubicBezTo>
                    <a:pt x="f10" y="f8"/>
                    <a:pt x="f11" y="f6"/>
                    <a:pt x="f2" y="f2"/>
                  </a:cubicBezTo>
                  <a:close/>
                </a:path>
              </a:pathLst>
            </a:custGeom>
            <a:solidFill>
              <a:srgbClr val="2E5369">
                <a:alpha val="20000"/>
              </a:srgbClr>
            </a:solidFill>
            <a:ln cap="rnd">
              <a:noFill/>
              <a:prstDash val="solid"/>
            </a:ln>
          </p:spPr>
          <p:txBody>
            <a:bodyPr lIns="0" tIns="0" rIns="0" bIns="0"/>
            <a:lstStyle/>
            <a:p>
              <a:endParaRPr lang="en-US"/>
            </a:p>
          </p:txBody>
        </p:sp>
        <p:sp>
          <p:nvSpPr>
            <p:cNvPr id="19" name="Freeform 21"/>
            <p:cNvSpPr/>
            <p:nvPr/>
          </p:nvSpPr>
          <p:spPr>
            <a:xfrm>
              <a:off x="769723" y="5359462"/>
              <a:ext cx="37270" cy="221787"/>
            </a:xfrm>
            <a:custGeom>
              <a:avLst/>
              <a:gdLst>
                <a:gd name="f0" fmla="val w"/>
                <a:gd name="f1" fmla="val h"/>
                <a:gd name="f2" fmla="val 0"/>
                <a:gd name="f3" fmla="val 8"/>
                <a:gd name="f4" fmla="val 48"/>
                <a:gd name="f5" fmla="val 7"/>
                <a:gd name="f6" fmla="val 44"/>
                <a:gd name="f7" fmla="val 46"/>
                <a:gd name="f8" fmla="val 47"/>
                <a:gd name="f9" fmla="val 38"/>
                <a:gd name="f10" fmla="val 29"/>
                <a:gd name="f11" fmla="val 19"/>
                <a:gd name="f12" fmla="val 5"/>
                <a:gd name="f13" fmla="val 13"/>
                <a:gd name="f14" fmla="val 3"/>
                <a:gd name="f15" fmla="val 6"/>
                <a:gd name="f16" fmla="val 1"/>
                <a:gd name="f17" fmla="val 9"/>
                <a:gd name="f18" fmla="val 17"/>
                <a:gd name="f19" fmla="val 26"/>
                <a:gd name="f20" fmla="val 2"/>
                <a:gd name="f21" fmla="val 32"/>
                <a:gd name="f22" fmla="*/ f0 1 8"/>
                <a:gd name="f23" fmla="*/ f1 1 48"/>
                <a:gd name="f24" fmla="val f2"/>
                <a:gd name="f25" fmla="val f3"/>
                <a:gd name="f26" fmla="val f4"/>
                <a:gd name="f27" fmla="+- f26 0 f24"/>
                <a:gd name="f28" fmla="+- f25 0 f24"/>
                <a:gd name="f29" fmla="*/ f28 1 8"/>
                <a:gd name="f30" fmla="*/ f27 1 48"/>
                <a:gd name="f31" fmla="*/ 0 1 f29"/>
                <a:gd name="f32" fmla="*/ f25 1 f29"/>
                <a:gd name="f33" fmla="*/ 0 1 f30"/>
                <a:gd name="f34" fmla="*/ f26 1 f30"/>
                <a:gd name="f35" fmla="*/ f31 f22 1"/>
                <a:gd name="f36" fmla="*/ f32 f22 1"/>
                <a:gd name="f37" fmla="*/ f34 f23 1"/>
                <a:gd name="f38" fmla="*/ f33 f23 1"/>
              </a:gdLst>
              <a:ahLst/>
              <a:cxnLst>
                <a:cxn ang="3cd4">
                  <a:pos x="hc" y="t"/>
                </a:cxn>
                <a:cxn ang="0">
                  <a:pos x="r" y="vc"/>
                </a:cxn>
                <a:cxn ang="cd4">
                  <a:pos x="hc" y="b"/>
                </a:cxn>
                <a:cxn ang="cd2">
                  <a:pos x="l" y="vc"/>
                </a:cxn>
              </a:cxnLst>
              <a:rect l="f35" t="f38" r="f36" b="f37"/>
              <a:pathLst>
                <a:path w="8" h="48">
                  <a:moveTo>
                    <a:pt x="f5" y="f6"/>
                  </a:moveTo>
                  <a:cubicBezTo>
                    <a:pt x="f5" y="f7"/>
                    <a:pt x="f3" y="f8"/>
                    <a:pt x="f3" y="f4"/>
                  </a:cubicBezTo>
                  <a:cubicBezTo>
                    <a:pt x="f3" y="f9"/>
                    <a:pt x="f3" y="f10"/>
                    <a:pt x="f3" y="f11"/>
                  </a:cubicBezTo>
                  <a:cubicBezTo>
                    <a:pt x="f12" y="f13"/>
                    <a:pt x="f14" y="f15"/>
                    <a:pt x="f16" y="f2"/>
                  </a:cubicBezTo>
                  <a:cubicBezTo>
                    <a:pt x="f2" y="f17"/>
                    <a:pt x="f2" y="f18"/>
                    <a:pt x="f2" y="f19"/>
                  </a:cubicBezTo>
                  <a:cubicBezTo>
                    <a:pt x="f20" y="f21"/>
                    <a:pt x="f12" y="f9"/>
                    <a:pt x="f5" y="f6"/>
                  </a:cubicBezTo>
                  <a:close/>
                </a:path>
              </a:pathLst>
            </a:custGeom>
            <a:solidFill>
              <a:srgbClr val="2E5369">
                <a:alpha val="20000"/>
              </a:srgbClr>
            </a:solidFill>
            <a:ln cap="rnd">
              <a:noFill/>
              <a:prstDash val="solid"/>
            </a:ln>
          </p:spPr>
          <p:txBody>
            <a:bodyPr lIns="0" tIns="0" rIns="0" bIns="0"/>
            <a:lstStyle/>
            <a:p>
              <a:endParaRPr lang="en-US"/>
            </a:p>
          </p:txBody>
        </p:sp>
        <p:sp>
          <p:nvSpPr>
            <p:cNvPr id="20" name="Freeform 22"/>
            <p:cNvSpPr/>
            <p:nvPr/>
          </p:nvSpPr>
          <p:spPr>
            <a:xfrm>
              <a:off x="849861" y="6244739"/>
              <a:ext cx="238557" cy="622486"/>
            </a:xfrm>
            <a:custGeom>
              <a:avLst/>
              <a:gdLst>
                <a:gd name="f0" fmla="val w"/>
                <a:gd name="f1" fmla="val h"/>
                <a:gd name="f2" fmla="val 0"/>
                <a:gd name="f3" fmla="val 52"/>
                <a:gd name="f4" fmla="val 135"/>
                <a:gd name="f5" fmla="val 7"/>
                <a:gd name="f6" fmla="val 18"/>
                <a:gd name="f7" fmla="val 5"/>
                <a:gd name="f8" fmla="val 12"/>
                <a:gd name="f9" fmla="val 2"/>
                <a:gd name="f10" fmla="val 6"/>
                <a:gd name="f11" fmla="val 3"/>
                <a:gd name="f12" fmla="val 16"/>
                <a:gd name="f13" fmla="val 32"/>
                <a:gd name="f14" fmla="val 48"/>
                <a:gd name="f15" fmla="val 13"/>
                <a:gd name="f16" fmla="val 53"/>
                <a:gd name="f17" fmla="val 14"/>
                <a:gd name="f18" fmla="val 57"/>
                <a:gd name="f19" fmla="val 62"/>
                <a:gd name="f20" fmla="val 27"/>
                <a:gd name="f21" fmla="val 86"/>
                <a:gd name="f22" fmla="val 39"/>
                <a:gd name="f23" fmla="val 111"/>
                <a:gd name="f24" fmla="val 51"/>
                <a:gd name="f25" fmla="val 41"/>
                <a:gd name="f26" fmla="val 109"/>
                <a:gd name="f27" fmla="val 83"/>
                <a:gd name="f28" fmla="val 24"/>
                <a:gd name="f29" fmla="val 56"/>
                <a:gd name="f30" fmla="val 43"/>
                <a:gd name="f31" fmla="val 31"/>
                <a:gd name="f32" fmla="*/ f0 1 52"/>
                <a:gd name="f33" fmla="*/ f1 1 135"/>
                <a:gd name="f34" fmla="val f2"/>
                <a:gd name="f35" fmla="val f3"/>
                <a:gd name="f36" fmla="val f4"/>
                <a:gd name="f37" fmla="+- f36 0 f34"/>
                <a:gd name="f38" fmla="+- f35 0 f34"/>
                <a:gd name="f39" fmla="*/ f38 1 52"/>
                <a:gd name="f40" fmla="*/ f37 1 135"/>
                <a:gd name="f41" fmla="*/ 0 1 f39"/>
                <a:gd name="f42" fmla="*/ f35 1 f39"/>
                <a:gd name="f43" fmla="*/ 0 1 f40"/>
                <a:gd name="f44" fmla="*/ f36 1 f40"/>
                <a:gd name="f45" fmla="*/ f41 f32 1"/>
                <a:gd name="f46" fmla="*/ f42 f32 1"/>
                <a:gd name="f47" fmla="*/ f44 f33 1"/>
                <a:gd name="f48" fmla="*/ f43 f33 1"/>
              </a:gdLst>
              <a:ahLst/>
              <a:cxnLst>
                <a:cxn ang="3cd4">
                  <a:pos x="hc" y="t"/>
                </a:cxn>
                <a:cxn ang="0">
                  <a:pos x="r" y="vc"/>
                </a:cxn>
                <a:cxn ang="cd4">
                  <a:pos x="hc" y="b"/>
                </a:cxn>
                <a:cxn ang="cd2">
                  <a:pos x="l" y="vc"/>
                </a:cxn>
              </a:cxnLst>
              <a:rect l="f45" t="f48" r="f46" b="f47"/>
              <a:pathLst>
                <a:path w="52" h="135">
                  <a:moveTo>
                    <a:pt x="f5" y="f6"/>
                  </a:moveTo>
                  <a:cubicBezTo>
                    <a:pt x="f7" y="f8"/>
                    <a:pt x="f9" y="f10"/>
                    <a:pt x="f2" y="f2"/>
                  </a:cubicBezTo>
                  <a:cubicBezTo>
                    <a:pt x="f11" y="f12"/>
                    <a:pt x="f5" y="f13"/>
                    <a:pt x="f8" y="f14"/>
                  </a:cubicBezTo>
                  <a:cubicBezTo>
                    <a:pt x="f15" y="f16"/>
                    <a:pt x="f17" y="f18"/>
                    <a:pt x="f12" y="f19"/>
                  </a:cubicBezTo>
                  <a:cubicBezTo>
                    <a:pt x="f20" y="f21"/>
                    <a:pt x="f22" y="f23"/>
                    <a:pt x="f24" y="f4"/>
                  </a:cubicBezTo>
                  <a:cubicBezTo>
                    <a:pt x="f3" y="f4"/>
                    <a:pt x="f3" y="f4"/>
                    <a:pt x="f3" y="f4"/>
                  </a:cubicBezTo>
                  <a:cubicBezTo>
                    <a:pt x="f25" y="f26"/>
                    <a:pt x="f13" y="f27"/>
                    <a:pt x="f28" y="f29"/>
                  </a:cubicBezTo>
                  <a:cubicBezTo>
                    <a:pt x="f6" y="f30"/>
                    <a:pt x="f15" y="f31"/>
                    <a:pt x="f5" y="f6"/>
                  </a:cubicBezTo>
                  <a:close/>
                </a:path>
              </a:pathLst>
            </a:custGeom>
            <a:solidFill>
              <a:srgbClr val="2E5369">
                <a:alpha val="20000"/>
              </a:srgbClr>
            </a:solidFill>
            <a:ln cap="rnd">
              <a:noFill/>
              <a:prstDash val="solid"/>
            </a:ln>
          </p:spPr>
          <p:txBody>
            <a:bodyPr lIns="0" tIns="0" rIns="0" bIns="0"/>
            <a:lstStyle/>
            <a:p>
              <a:endParaRPr lang="en-US"/>
            </a:p>
          </p:txBody>
        </p:sp>
      </p:grpSp>
      <p:grpSp>
        <p:nvGrpSpPr>
          <p:cNvPr id="21" name="Group 9"/>
          <p:cNvGrpSpPr/>
          <p:nvPr/>
        </p:nvGrpSpPr>
        <p:grpSpPr>
          <a:xfrm>
            <a:off x="27221" y="155"/>
            <a:ext cx="2356674" cy="6853098"/>
            <a:chOff x="27221" y="155"/>
            <a:chExt cx="2356674" cy="6853098"/>
          </a:xfrm>
        </p:grpSpPr>
        <p:sp>
          <p:nvSpPr>
            <p:cNvPr id="22" name="Freeform 27"/>
            <p:cNvSpPr/>
            <p:nvPr/>
          </p:nvSpPr>
          <p:spPr>
            <a:xfrm>
              <a:off x="27221" y="155"/>
              <a:ext cx="494324" cy="4401043"/>
            </a:xfrm>
            <a:custGeom>
              <a:avLst/>
              <a:gdLst>
                <a:gd name="f0" fmla="val w"/>
                <a:gd name="f1" fmla="val h"/>
                <a:gd name="f2" fmla="val 0"/>
                <a:gd name="f3" fmla="val 103"/>
                <a:gd name="f4" fmla="val 920"/>
                <a:gd name="f5" fmla="val 7"/>
                <a:gd name="f6" fmla="val 210"/>
                <a:gd name="f7" fmla="val 11"/>
                <a:gd name="f8" fmla="val 288"/>
                <a:gd name="f9" fmla="val 17"/>
                <a:gd name="f10" fmla="val 367"/>
                <a:gd name="f11" fmla="val 26"/>
                <a:gd name="f12" fmla="val 445"/>
                <a:gd name="f13" fmla="val 34"/>
                <a:gd name="f14" fmla="val 523"/>
                <a:gd name="f15" fmla="val 44"/>
                <a:gd name="f16" fmla="val 601"/>
                <a:gd name="f17" fmla="val 57"/>
                <a:gd name="f18" fmla="val 679"/>
                <a:gd name="f19" fmla="val 69"/>
                <a:gd name="f20" fmla="val 757"/>
                <a:gd name="f21" fmla="val 84"/>
                <a:gd name="f22" fmla="val 834"/>
                <a:gd name="f23" fmla="val 101"/>
                <a:gd name="f24" fmla="val 911"/>
                <a:gd name="f25" fmla="val 102"/>
                <a:gd name="f26" fmla="val 914"/>
                <a:gd name="f27" fmla="val 917"/>
                <a:gd name="f28" fmla="val 905"/>
                <a:gd name="f29" fmla="val 100"/>
                <a:gd name="f30" fmla="val 889"/>
                <a:gd name="f31" fmla="val 99"/>
                <a:gd name="f32" fmla="val 874"/>
                <a:gd name="f33" fmla="val 871"/>
                <a:gd name="f34" fmla="val 868"/>
                <a:gd name="f35" fmla="val 866"/>
                <a:gd name="f36" fmla="val 85"/>
                <a:gd name="f37" fmla="val 803"/>
                <a:gd name="f38" fmla="val 73"/>
                <a:gd name="f39" fmla="val 741"/>
                <a:gd name="f40" fmla="val 63"/>
                <a:gd name="f41" fmla="val 678"/>
                <a:gd name="f42" fmla="val 50"/>
                <a:gd name="f43" fmla="val 600"/>
                <a:gd name="f44" fmla="val 39"/>
                <a:gd name="f45" fmla="val 30"/>
                <a:gd name="f46" fmla="val 444"/>
                <a:gd name="f47" fmla="val 21"/>
                <a:gd name="f48" fmla="val 366"/>
                <a:gd name="f49" fmla="val 14"/>
                <a:gd name="f50" fmla="val 9"/>
                <a:gd name="f51" fmla="val 209"/>
                <a:gd name="f52" fmla="val 170"/>
                <a:gd name="f53" fmla="val 5"/>
                <a:gd name="f54" fmla="val 131"/>
                <a:gd name="f55" fmla="val 3"/>
                <a:gd name="f56" fmla="val 92"/>
                <a:gd name="f57" fmla="val 2"/>
                <a:gd name="f58" fmla="val 61"/>
                <a:gd name="f59" fmla="val 1"/>
                <a:gd name="f60" fmla="val 31"/>
                <a:gd name="f61" fmla="val 4"/>
                <a:gd name="f62" fmla="*/ f0 1 103"/>
                <a:gd name="f63" fmla="*/ f1 1 920"/>
                <a:gd name="f64" fmla="val f2"/>
                <a:gd name="f65" fmla="val f3"/>
                <a:gd name="f66" fmla="val f4"/>
                <a:gd name="f67" fmla="+- f66 0 f64"/>
                <a:gd name="f68" fmla="+- f65 0 f64"/>
                <a:gd name="f69" fmla="*/ f68 1 103"/>
                <a:gd name="f70" fmla="*/ f67 1 920"/>
                <a:gd name="f71" fmla="*/ 0 1 f69"/>
                <a:gd name="f72" fmla="*/ f65 1 f69"/>
                <a:gd name="f73" fmla="*/ 0 1 f70"/>
                <a:gd name="f74" fmla="*/ f66 1 f70"/>
                <a:gd name="f75" fmla="*/ f71 f62 1"/>
                <a:gd name="f76" fmla="*/ f72 f62 1"/>
                <a:gd name="f77" fmla="*/ f74 f63 1"/>
                <a:gd name="f78" fmla="*/ f73 f63 1"/>
              </a:gdLst>
              <a:ahLst/>
              <a:cxnLst>
                <a:cxn ang="3cd4">
                  <a:pos x="hc" y="t"/>
                </a:cxn>
                <a:cxn ang="0">
                  <a:pos x="r" y="vc"/>
                </a:cxn>
                <a:cxn ang="cd4">
                  <a:pos x="hc" y="b"/>
                </a:cxn>
                <a:cxn ang="cd2">
                  <a:pos x="l" y="vc"/>
                </a:cxn>
              </a:cxnLst>
              <a:rect l="f75" t="f78" r="f76" b="f77"/>
              <a:pathLst>
                <a:path w="103" h="920">
                  <a:moveTo>
                    <a:pt x="f5" y="f6"/>
                  </a:moveTo>
                  <a:cubicBezTo>
                    <a:pt x="f7" y="f8"/>
                    <a:pt x="f9" y="f10"/>
                    <a:pt x="f11" y="f12"/>
                  </a:cubicBezTo>
                  <a:cubicBezTo>
                    <a:pt x="f13" y="f14"/>
                    <a:pt x="f15" y="f16"/>
                    <a:pt x="f17" y="f18"/>
                  </a:cubicBezTo>
                  <a:cubicBezTo>
                    <a:pt x="f19" y="f20"/>
                    <a:pt x="f21" y="f22"/>
                    <a:pt x="f23" y="f24"/>
                  </a:cubicBezTo>
                  <a:cubicBezTo>
                    <a:pt x="f25" y="f26"/>
                    <a:pt x="f3" y="f27"/>
                    <a:pt x="f3" y="f4"/>
                  </a:cubicBezTo>
                  <a:cubicBezTo>
                    <a:pt x="f25" y="f28"/>
                    <a:pt x="f29" y="f30"/>
                    <a:pt x="f31" y="f32"/>
                  </a:cubicBezTo>
                  <a:cubicBezTo>
                    <a:pt x="f31" y="f33"/>
                    <a:pt x="f31" y="f34"/>
                    <a:pt x="f31" y="f35"/>
                  </a:cubicBezTo>
                  <a:cubicBezTo>
                    <a:pt x="f36" y="f37"/>
                    <a:pt x="f38" y="f39"/>
                    <a:pt x="f40" y="f41"/>
                  </a:cubicBezTo>
                  <a:cubicBezTo>
                    <a:pt x="f42" y="f43"/>
                    <a:pt x="f44" y="f14"/>
                    <a:pt x="f45" y="f46"/>
                  </a:cubicBezTo>
                  <a:cubicBezTo>
                    <a:pt x="f47" y="f48"/>
                    <a:pt x="f49" y="f8"/>
                    <a:pt x="f50" y="f51"/>
                  </a:cubicBezTo>
                  <a:cubicBezTo>
                    <a:pt x="f5" y="f52"/>
                    <a:pt x="f53" y="f54"/>
                    <a:pt x="f55" y="f56"/>
                  </a:cubicBezTo>
                  <a:cubicBezTo>
                    <a:pt x="f57" y="f58"/>
                    <a:pt x="f59" y="f60"/>
                    <a:pt x="f59" y="f2"/>
                  </a:cubicBezTo>
                  <a:cubicBezTo>
                    <a:pt x="f2" y="f2"/>
                    <a:pt x="f2" y="f2"/>
                    <a:pt x="f2" y="f2"/>
                  </a:cubicBezTo>
                  <a:cubicBezTo>
                    <a:pt x="f2" y="f60"/>
                    <a:pt x="f59" y="f58"/>
                    <a:pt x="f59" y="f56"/>
                  </a:cubicBezTo>
                  <a:cubicBezTo>
                    <a:pt x="f55" y="f54"/>
                    <a:pt x="f61" y="f52"/>
                    <a:pt x="f5" y="f6"/>
                  </a:cubicBezTo>
                  <a:close/>
                </a:path>
              </a:pathLst>
            </a:custGeom>
            <a:solidFill>
              <a:srgbClr val="2E5369"/>
            </a:solidFill>
            <a:ln cap="rnd">
              <a:noFill/>
              <a:prstDash val="solid"/>
            </a:ln>
          </p:spPr>
          <p:txBody>
            <a:bodyPr lIns="0" tIns="0" rIns="0" bIns="0"/>
            <a:lstStyle/>
            <a:p>
              <a:endParaRPr lang="en-US"/>
            </a:p>
          </p:txBody>
        </p:sp>
        <p:sp>
          <p:nvSpPr>
            <p:cNvPr id="23" name="Freeform 28"/>
            <p:cNvSpPr/>
            <p:nvPr/>
          </p:nvSpPr>
          <p:spPr>
            <a:xfrm>
              <a:off x="550285" y="4316470"/>
              <a:ext cx="423440" cy="1580695"/>
            </a:xfrm>
            <a:custGeom>
              <a:avLst/>
              <a:gdLst>
                <a:gd name="f0" fmla="val w"/>
                <a:gd name="f1" fmla="val h"/>
                <a:gd name="f2" fmla="val 0"/>
                <a:gd name="f3" fmla="val 88"/>
                <a:gd name="f4" fmla="val 330"/>
                <a:gd name="f5" fmla="val 53"/>
                <a:gd name="f6" fmla="val 229"/>
                <a:gd name="f7" fmla="val 64"/>
                <a:gd name="f8" fmla="val 263"/>
                <a:gd name="f9" fmla="val 75"/>
                <a:gd name="f10" fmla="val 297"/>
                <a:gd name="f11" fmla="val 323"/>
                <a:gd name="f12" fmla="val 315"/>
                <a:gd name="f13" fmla="val 308"/>
                <a:gd name="f14" fmla="val 307"/>
                <a:gd name="f15" fmla="val 305"/>
                <a:gd name="f16" fmla="val 304"/>
                <a:gd name="f17" fmla="val 79"/>
                <a:gd name="f18" fmla="val 278"/>
                <a:gd name="f19" fmla="val 70"/>
                <a:gd name="f20" fmla="val 252"/>
                <a:gd name="f21" fmla="val 62"/>
                <a:gd name="f22" fmla="val 226"/>
                <a:gd name="f23" fmla="val 38"/>
                <a:gd name="f24" fmla="val 152"/>
                <a:gd name="f25" fmla="val 17"/>
                <a:gd name="f26" fmla="val 76"/>
                <a:gd name="f27" fmla="val 2"/>
                <a:gd name="f28" fmla="val 21"/>
                <a:gd name="f29" fmla="val 4"/>
                <a:gd name="f30" fmla="val 42"/>
                <a:gd name="f31" fmla="val 7"/>
                <a:gd name="f32" fmla="val 63"/>
                <a:gd name="f33" fmla="val 119"/>
                <a:gd name="f34" fmla="val 36"/>
                <a:gd name="f35" fmla="val 174"/>
                <a:gd name="f36" fmla="*/ f0 1 88"/>
                <a:gd name="f37" fmla="*/ f1 1 330"/>
                <a:gd name="f38" fmla="val f2"/>
                <a:gd name="f39" fmla="val f3"/>
                <a:gd name="f40" fmla="val f4"/>
                <a:gd name="f41" fmla="+- f40 0 f38"/>
                <a:gd name="f42" fmla="+- f39 0 f38"/>
                <a:gd name="f43" fmla="*/ f42 1 88"/>
                <a:gd name="f44" fmla="*/ f41 1 330"/>
                <a:gd name="f45" fmla="*/ 0 1 f43"/>
                <a:gd name="f46" fmla="*/ f39 1 f43"/>
                <a:gd name="f47" fmla="*/ 0 1 f44"/>
                <a:gd name="f48" fmla="*/ f40 1 f44"/>
                <a:gd name="f49" fmla="*/ f45 f36 1"/>
                <a:gd name="f50" fmla="*/ f46 f36 1"/>
                <a:gd name="f51" fmla="*/ f48 f37 1"/>
                <a:gd name="f52" fmla="*/ f47 f37 1"/>
              </a:gdLst>
              <a:ahLst/>
              <a:cxnLst>
                <a:cxn ang="3cd4">
                  <a:pos x="hc" y="t"/>
                </a:cxn>
                <a:cxn ang="0">
                  <a:pos x="r" y="vc"/>
                </a:cxn>
                <a:cxn ang="cd4">
                  <a:pos x="hc" y="b"/>
                </a:cxn>
                <a:cxn ang="cd2">
                  <a:pos x="l" y="vc"/>
                </a:cxn>
              </a:cxnLst>
              <a:rect l="f49" t="f52" r="f50" b="f51"/>
              <a:pathLst>
                <a:path w="88" h="330">
                  <a:moveTo>
                    <a:pt x="f5" y="f6"/>
                  </a:moveTo>
                  <a:cubicBezTo>
                    <a:pt x="f7" y="f8"/>
                    <a:pt x="f9" y="f10"/>
                    <a:pt x="f3" y="f4"/>
                  </a:cubicBezTo>
                  <a:cubicBezTo>
                    <a:pt x="f3" y="f11"/>
                    <a:pt x="f3" y="f12"/>
                    <a:pt x="f3" y="f13"/>
                  </a:cubicBezTo>
                  <a:cubicBezTo>
                    <a:pt x="f3" y="f14"/>
                    <a:pt x="f3" y="f15"/>
                    <a:pt x="f3" y="f16"/>
                  </a:cubicBezTo>
                  <a:cubicBezTo>
                    <a:pt x="f17" y="f18"/>
                    <a:pt x="f19" y="f20"/>
                    <a:pt x="f21" y="f22"/>
                  </a:cubicBezTo>
                  <a:cubicBezTo>
                    <a:pt x="f23" y="f24"/>
                    <a:pt x="f25" y="f26"/>
                    <a:pt x="f2" y="f2"/>
                  </a:cubicBezTo>
                  <a:cubicBezTo>
                    <a:pt x="f27" y="f28"/>
                    <a:pt x="f29" y="f30"/>
                    <a:pt x="f31" y="f32"/>
                  </a:cubicBezTo>
                  <a:cubicBezTo>
                    <a:pt x="f28" y="f33"/>
                    <a:pt x="f34" y="f35"/>
                    <a:pt x="f5" y="f6"/>
                  </a:cubicBezTo>
                  <a:close/>
                </a:path>
              </a:pathLst>
            </a:custGeom>
            <a:solidFill>
              <a:srgbClr val="2E5369"/>
            </a:solidFill>
            <a:ln cap="rnd">
              <a:noFill/>
              <a:prstDash val="solid"/>
            </a:ln>
          </p:spPr>
          <p:txBody>
            <a:bodyPr lIns="0" tIns="0" rIns="0" bIns="0"/>
            <a:lstStyle/>
            <a:p>
              <a:endParaRPr lang="en-US"/>
            </a:p>
          </p:txBody>
        </p:sp>
        <p:sp>
          <p:nvSpPr>
            <p:cNvPr id="24" name="Freeform 29"/>
            <p:cNvSpPr/>
            <p:nvPr/>
          </p:nvSpPr>
          <p:spPr>
            <a:xfrm>
              <a:off x="1006297" y="5862684"/>
              <a:ext cx="431103" cy="990569"/>
            </a:xfrm>
            <a:custGeom>
              <a:avLst/>
              <a:gdLst>
                <a:gd name="f0" fmla="val 180"/>
                <a:gd name="f1" fmla="val w"/>
                <a:gd name="f2" fmla="val h"/>
                <a:gd name="f3" fmla="val 0"/>
                <a:gd name="f4" fmla="val 90"/>
                <a:gd name="f5" fmla="val 207"/>
                <a:gd name="f6" fmla="val 6"/>
                <a:gd name="f7" fmla="val 15"/>
                <a:gd name="f8" fmla="val 4"/>
                <a:gd name="f9" fmla="val 10"/>
                <a:gd name="f10" fmla="val 2"/>
                <a:gd name="f11" fmla="val 5"/>
                <a:gd name="f12" fmla="val 9"/>
                <a:gd name="f13" fmla="val 19"/>
                <a:gd name="f14" fmla="val 1"/>
                <a:gd name="f15" fmla="val 29"/>
                <a:gd name="f16" fmla="val 14"/>
                <a:gd name="f17" fmla="val 62"/>
                <a:gd name="f18" fmla="val 27"/>
                <a:gd name="f19" fmla="val 95"/>
                <a:gd name="f20" fmla="val 42"/>
                <a:gd name="f21" fmla="val 127"/>
                <a:gd name="f22" fmla="val 54"/>
                <a:gd name="f23" fmla="val 154"/>
                <a:gd name="f24" fmla="val 67"/>
                <a:gd name="f25" fmla="val 181"/>
                <a:gd name="f26" fmla="val 80"/>
                <a:gd name="f27" fmla="val 76"/>
                <a:gd name="f28" fmla="val 63"/>
                <a:gd name="f29" fmla="val 152"/>
                <a:gd name="f30" fmla="val 50"/>
                <a:gd name="f31" fmla="val 123"/>
                <a:gd name="f32" fmla="val 34"/>
                <a:gd name="f33" fmla="val 88"/>
                <a:gd name="f34" fmla="val 20"/>
                <a:gd name="f35" fmla="val 51"/>
                <a:gd name="f36" fmla="*/ f1 1 90"/>
                <a:gd name="f37" fmla="*/ f2 1 207"/>
                <a:gd name="f38" fmla="val f3"/>
                <a:gd name="f39" fmla="val f4"/>
                <a:gd name="f40" fmla="val f5"/>
                <a:gd name="f41" fmla="+- f40 0 f38"/>
                <a:gd name="f42" fmla="+- f39 0 f38"/>
                <a:gd name="f43" fmla="*/ f42 1 90"/>
                <a:gd name="f44" fmla="*/ f41 1 207"/>
                <a:gd name="f45" fmla="*/ 0 1 f43"/>
                <a:gd name="f46" fmla="*/ f39 1 f43"/>
                <a:gd name="f47" fmla="*/ 0 1 f44"/>
                <a:gd name="f48" fmla="*/ f40 1 f44"/>
                <a:gd name="f49" fmla="*/ f45 f36 1"/>
                <a:gd name="f50" fmla="*/ f46 f36 1"/>
                <a:gd name="f51" fmla="*/ f48 f37 1"/>
                <a:gd name="f52" fmla="*/ f47 f37 1"/>
              </a:gdLst>
              <a:ahLst/>
              <a:cxnLst>
                <a:cxn ang="3cd4">
                  <a:pos x="hc" y="t"/>
                </a:cxn>
                <a:cxn ang="0">
                  <a:pos x="r" y="vc"/>
                </a:cxn>
                <a:cxn ang="cd4">
                  <a:pos x="hc" y="b"/>
                </a:cxn>
                <a:cxn ang="cd2">
                  <a:pos x="l" y="vc"/>
                </a:cxn>
              </a:cxnLst>
              <a:rect l="f49" t="f52" r="f50" b="f51"/>
              <a:pathLst>
                <a:path w="90" h="207">
                  <a:moveTo>
                    <a:pt x="f6" y="f7"/>
                  </a:moveTo>
                  <a:cubicBezTo>
                    <a:pt x="f8" y="f9"/>
                    <a:pt x="f10" y="f11"/>
                    <a:pt x="f3" y="f3"/>
                  </a:cubicBezTo>
                  <a:cubicBezTo>
                    <a:pt x="f3" y="f12"/>
                    <a:pt x="f3" y="f13"/>
                    <a:pt x="f14" y="f15"/>
                  </a:cubicBezTo>
                  <a:cubicBezTo>
                    <a:pt x="f16" y="f17"/>
                    <a:pt x="f18" y="f19"/>
                    <a:pt x="f20" y="f21"/>
                  </a:cubicBezTo>
                  <a:cubicBezTo>
                    <a:pt x="f22" y="f23"/>
                    <a:pt x="f24" y="f25"/>
                    <a:pt x="f26" y="f5"/>
                  </a:cubicBezTo>
                  <a:cubicBezTo>
                    <a:pt x="f4" y="f5"/>
                    <a:pt x="f4" y="f5"/>
                    <a:pt x="f4" y="f5"/>
                  </a:cubicBezTo>
                  <a:cubicBezTo>
                    <a:pt x="f27" y="f0"/>
                    <a:pt x="f28" y="f29"/>
                    <a:pt x="f30" y="f31"/>
                  </a:cubicBezTo>
                  <a:cubicBezTo>
                    <a:pt x="f32" y="f33"/>
                    <a:pt x="f34" y="f35"/>
                    <a:pt x="f6" y="f7"/>
                  </a:cubicBezTo>
                  <a:close/>
                </a:path>
              </a:pathLst>
            </a:custGeom>
            <a:solidFill>
              <a:srgbClr val="2E5369"/>
            </a:solidFill>
            <a:ln cap="rnd">
              <a:noFill/>
              <a:prstDash val="solid"/>
            </a:ln>
          </p:spPr>
          <p:txBody>
            <a:bodyPr lIns="0" tIns="0" rIns="0" bIns="0"/>
            <a:lstStyle/>
            <a:p>
              <a:endParaRPr lang="en-US"/>
            </a:p>
          </p:txBody>
        </p:sp>
        <p:sp>
          <p:nvSpPr>
            <p:cNvPr id="25" name="Freeform 30"/>
            <p:cNvSpPr/>
            <p:nvPr/>
          </p:nvSpPr>
          <p:spPr>
            <a:xfrm>
              <a:off x="521546" y="4364376"/>
              <a:ext cx="551803" cy="2235964"/>
            </a:xfrm>
            <a:custGeom>
              <a:avLst/>
              <a:gdLst>
                <a:gd name="f0" fmla="val w"/>
                <a:gd name="f1" fmla="val h"/>
                <a:gd name="f2" fmla="val 0"/>
                <a:gd name="f3" fmla="val 115"/>
                <a:gd name="f4" fmla="val 467"/>
                <a:gd name="f5" fmla="val 101"/>
                <a:gd name="f6" fmla="val 409"/>
                <a:gd name="f7" fmla="val 93"/>
                <a:gd name="f8" fmla="val 388"/>
                <a:gd name="f9" fmla="val 85"/>
                <a:gd name="f10" fmla="val 366"/>
                <a:gd name="f11" fmla="val 78"/>
                <a:gd name="f12" fmla="val 344"/>
                <a:gd name="f13" fmla="val 57"/>
                <a:gd name="f14" fmla="val 281"/>
                <a:gd name="f15" fmla="val 41"/>
                <a:gd name="f16" fmla="val 216"/>
                <a:gd name="f17" fmla="val 29"/>
                <a:gd name="f18" fmla="val 151"/>
                <a:gd name="f19" fmla="val 22"/>
                <a:gd name="f20" fmla="val 119"/>
                <a:gd name="f21" fmla="val 17"/>
                <a:gd name="f22" fmla="val 86"/>
                <a:gd name="f23" fmla="val 13"/>
                <a:gd name="f24" fmla="val 53"/>
                <a:gd name="f25" fmla="val 9"/>
                <a:gd name="f26" fmla="val 35"/>
                <a:gd name="f27" fmla="val 4"/>
                <a:gd name="f28" fmla="val 18"/>
                <a:gd name="f29" fmla="val 5"/>
                <a:gd name="f30" fmla="val 51"/>
                <a:gd name="f31" fmla="val 12"/>
                <a:gd name="f32" fmla="val 102"/>
                <a:gd name="f33" fmla="val 21"/>
                <a:gd name="f34" fmla="val 152"/>
                <a:gd name="f35" fmla="val 33"/>
                <a:gd name="f36" fmla="val 218"/>
                <a:gd name="f37" fmla="val 49"/>
                <a:gd name="f38" fmla="val 283"/>
                <a:gd name="f39" fmla="val 69"/>
                <a:gd name="f40" fmla="val 347"/>
                <a:gd name="f41" fmla="val 79"/>
                <a:gd name="f42" fmla="val 378"/>
                <a:gd name="f43" fmla="val 90"/>
                <a:gd name="f44" fmla="val 410"/>
                <a:gd name="f45" fmla="val 103"/>
                <a:gd name="f46" fmla="val 441"/>
                <a:gd name="f47" fmla="val 107"/>
                <a:gd name="f48" fmla="val 449"/>
                <a:gd name="f49" fmla="val 111"/>
                <a:gd name="f50" fmla="val 458"/>
                <a:gd name="f51" fmla="val 114"/>
                <a:gd name="f52" fmla="val 464"/>
                <a:gd name="f53" fmla="val 113"/>
                <a:gd name="f54" fmla="val 461"/>
                <a:gd name="f55" fmla="val 112"/>
                <a:gd name="f56" fmla="val 108"/>
                <a:gd name="f57" fmla="val 442"/>
                <a:gd name="f58" fmla="val 104"/>
                <a:gd name="f59" fmla="val 425"/>
                <a:gd name="f60" fmla="*/ f0 1 115"/>
                <a:gd name="f61" fmla="*/ f1 1 467"/>
                <a:gd name="f62" fmla="val f2"/>
                <a:gd name="f63" fmla="val f3"/>
                <a:gd name="f64" fmla="val f4"/>
                <a:gd name="f65" fmla="+- f64 0 f62"/>
                <a:gd name="f66" fmla="+- f63 0 f62"/>
                <a:gd name="f67" fmla="*/ f66 1 115"/>
                <a:gd name="f68" fmla="*/ f65 1 467"/>
                <a:gd name="f69" fmla="*/ 0 1 f67"/>
                <a:gd name="f70" fmla="*/ f63 1 f67"/>
                <a:gd name="f71" fmla="*/ 0 1 f68"/>
                <a:gd name="f72" fmla="*/ f64 1 f68"/>
                <a:gd name="f73" fmla="*/ f69 f60 1"/>
                <a:gd name="f74" fmla="*/ f70 f60 1"/>
                <a:gd name="f75" fmla="*/ f72 f61 1"/>
                <a:gd name="f76" fmla="*/ f71 f61 1"/>
              </a:gdLst>
              <a:ahLst/>
              <a:cxnLst>
                <a:cxn ang="3cd4">
                  <a:pos x="hc" y="t"/>
                </a:cxn>
                <a:cxn ang="0">
                  <a:pos x="r" y="vc"/>
                </a:cxn>
                <a:cxn ang="cd4">
                  <a:pos x="hc" y="b"/>
                </a:cxn>
                <a:cxn ang="cd2">
                  <a:pos x="l" y="vc"/>
                </a:cxn>
              </a:cxnLst>
              <a:rect l="f73" t="f76" r="f74" b="f75"/>
              <a:pathLst>
                <a:path w="115" h="467">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9" y="f30"/>
                    <a:pt x="f31" y="f32"/>
                    <a:pt x="f33" y="f34"/>
                  </a:cubicBezTo>
                  <a:cubicBezTo>
                    <a:pt x="f35" y="f36"/>
                    <a:pt x="f37" y="f38"/>
                    <a:pt x="f39" y="f40"/>
                  </a:cubicBezTo>
                  <a:cubicBezTo>
                    <a:pt x="f41" y="f42"/>
                    <a:pt x="f43" y="f44"/>
                    <a:pt x="f45" y="f46"/>
                  </a:cubicBezTo>
                  <a:cubicBezTo>
                    <a:pt x="f47" y="f48"/>
                    <a:pt x="f49" y="f50"/>
                    <a:pt x="f3" y="f4"/>
                  </a:cubicBezTo>
                  <a:cubicBezTo>
                    <a:pt x="f51" y="f52"/>
                    <a:pt x="f53" y="f54"/>
                    <a:pt x="f55" y="f50"/>
                  </a:cubicBezTo>
                  <a:cubicBezTo>
                    <a:pt x="f56" y="f57"/>
                    <a:pt x="f58" y="f59"/>
                    <a:pt x="f5" y="f6"/>
                  </a:cubicBezTo>
                  <a:close/>
                </a:path>
              </a:pathLst>
            </a:custGeom>
            <a:solidFill>
              <a:srgbClr val="2E5369"/>
            </a:solidFill>
            <a:ln cap="rnd">
              <a:noFill/>
              <a:prstDash val="solid"/>
            </a:ln>
          </p:spPr>
          <p:txBody>
            <a:bodyPr lIns="0" tIns="0" rIns="0" bIns="0"/>
            <a:lstStyle/>
            <a:p>
              <a:endParaRPr lang="en-US"/>
            </a:p>
          </p:txBody>
        </p:sp>
        <p:sp>
          <p:nvSpPr>
            <p:cNvPr id="26" name="Freeform 31"/>
            <p:cNvSpPr/>
            <p:nvPr/>
          </p:nvSpPr>
          <p:spPr>
            <a:xfrm>
              <a:off x="467898" y="1289203"/>
              <a:ext cx="174357" cy="3027267"/>
            </a:xfrm>
            <a:custGeom>
              <a:avLst/>
              <a:gdLst>
                <a:gd name="f0" fmla="val w"/>
                <a:gd name="f1" fmla="val h"/>
                <a:gd name="f2" fmla="val 0"/>
                <a:gd name="f3" fmla="val 36"/>
                <a:gd name="f4" fmla="val 633"/>
                <a:gd name="f5" fmla="val 17"/>
                <a:gd name="f6" fmla="val 15"/>
                <a:gd name="f7" fmla="val 621"/>
                <a:gd name="f8" fmla="val 14"/>
                <a:gd name="f9" fmla="val 609"/>
                <a:gd name="f10" fmla="val 13"/>
                <a:gd name="f11" fmla="val 597"/>
                <a:gd name="f12" fmla="val 8"/>
                <a:gd name="f13" fmla="val 530"/>
                <a:gd name="f14" fmla="val 5"/>
                <a:gd name="f15" fmla="val 464"/>
                <a:gd name="f16" fmla="val 398"/>
                <a:gd name="f17" fmla="val 331"/>
                <a:gd name="f18" fmla="val 265"/>
                <a:gd name="f19" fmla="val 198"/>
                <a:gd name="f20" fmla="val 165"/>
                <a:gd name="f21" fmla="val 18"/>
                <a:gd name="f22" fmla="val 132"/>
                <a:gd name="f23" fmla="val 22"/>
                <a:gd name="f24" fmla="val 99"/>
                <a:gd name="f25" fmla="val 26"/>
                <a:gd name="f26" fmla="val 66"/>
                <a:gd name="f27" fmla="val 30"/>
                <a:gd name="f28" fmla="val 33"/>
                <a:gd name="f29" fmla="val 35"/>
                <a:gd name="f30" fmla="val 29"/>
                <a:gd name="f31" fmla="val 24"/>
                <a:gd name="f32" fmla="val 20"/>
                <a:gd name="f33" fmla="val 16"/>
                <a:gd name="f34" fmla="val 10"/>
                <a:gd name="f35" fmla="val 4"/>
                <a:gd name="f36" fmla="val 264"/>
                <a:gd name="f37" fmla="val 1"/>
                <a:gd name="f38" fmla="val 461"/>
                <a:gd name="f39" fmla="val 2"/>
                <a:gd name="f40" fmla="val 525"/>
                <a:gd name="f41" fmla="val 7"/>
                <a:gd name="f42" fmla="val 589"/>
                <a:gd name="f43" fmla="val 603"/>
                <a:gd name="f44" fmla="val 618"/>
                <a:gd name="f45" fmla="val 632"/>
                <a:gd name="f46" fmla="*/ f0 1 36"/>
                <a:gd name="f47" fmla="*/ f1 1 633"/>
                <a:gd name="f48" fmla="val f2"/>
                <a:gd name="f49" fmla="val f3"/>
                <a:gd name="f50" fmla="val f4"/>
                <a:gd name="f51" fmla="+- f50 0 f48"/>
                <a:gd name="f52" fmla="+- f49 0 f48"/>
                <a:gd name="f53" fmla="*/ f52 1 36"/>
                <a:gd name="f54" fmla="*/ f51 1 633"/>
                <a:gd name="f55" fmla="*/ 0 1 f53"/>
                <a:gd name="f56" fmla="*/ f49 1 f53"/>
                <a:gd name="f57" fmla="*/ 0 1 f54"/>
                <a:gd name="f58" fmla="*/ f50 1 f54"/>
                <a:gd name="f59" fmla="*/ f55 f46 1"/>
                <a:gd name="f60" fmla="*/ f56 f46 1"/>
                <a:gd name="f61" fmla="*/ f58 f47 1"/>
                <a:gd name="f62" fmla="*/ f57 f47 1"/>
              </a:gdLst>
              <a:ahLst/>
              <a:cxnLst>
                <a:cxn ang="3cd4">
                  <a:pos x="hc" y="t"/>
                </a:cxn>
                <a:cxn ang="0">
                  <a:pos x="r" y="vc"/>
                </a:cxn>
                <a:cxn ang="cd4">
                  <a:pos x="hc" y="b"/>
                </a:cxn>
                <a:cxn ang="cd2">
                  <a:pos x="l" y="vc"/>
                </a:cxn>
              </a:cxnLst>
              <a:rect l="f59" t="f62" r="f60" b="f61"/>
              <a:pathLst>
                <a:path w="36" h="633">
                  <a:moveTo>
                    <a:pt x="f5" y="f4"/>
                  </a:moveTo>
                  <a:cubicBezTo>
                    <a:pt x="f6" y="f7"/>
                    <a:pt x="f8" y="f9"/>
                    <a:pt x="f10" y="f11"/>
                  </a:cubicBezTo>
                  <a:cubicBezTo>
                    <a:pt x="f12" y="f13"/>
                    <a:pt x="f14" y="f15"/>
                    <a:pt x="f14" y="f16"/>
                  </a:cubicBezTo>
                  <a:cubicBezTo>
                    <a:pt x="f14" y="f17"/>
                    <a:pt x="f12" y="f18"/>
                    <a:pt x="f10" y="f19"/>
                  </a:cubicBezTo>
                  <a:cubicBezTo>
                    <a:pt x="f6" y="f20"/>
                    <a:pt x="f21" y="f22"/>
                    <a:pt x="f23" y="f24"/>
                  </a:cubicBezTo>
                  <a:cubicBezTo>
                    <a:pt x="f25" y="f26"/>
                    <a:pt x="f27" y="f28"/>
                    <a:pt x="f3" y="f2"/>
                  </a:cubicBezTo>
                  <a:cubicBezTo>
                    <a:pt x="f29" y="f2"/>
                    <a:pt x="f29" y="f2"/>
                    <a:pt x="f29" y="f2"/>
                  </a:cubicBezTo>
                  <a:cubicBezTo>
                    <a:pt x="f30" y="f28"/>
                    <a:pt x="f31" y="f26"/>
                    <a:pt x="f32" y="f24"/>
                  </a:cubicBezTo>
                  <a:cubicBezTo>
                    <a:pt x="f33" y="f22"/>
                    <a:pt x="f10" y="f20"/>
                    <a:pt x="f34" y="f19"/>
                  </a:cubicBezTo>
                  <a:cubicBezTo>
                    <a:pt x="f35" y="f36"/>
                    <a:pt x="f37" y="f17"/>
                    <a:pt x="f37" y="f16"/>
                  </a:cubicBezTo>
                  <a:cubicBezTo>
                    <a:pt x="f2" y="f38"/>
                    <a:pt x="f39" y="f40"/>
                    <a:pt x="f41" y="f42"/>
                  </a:cubicBezTo>
                  <a:cubicBezTo>
                    <a:pt x="f34" y="f43"/>
                    <a:pt x="f10" y="f44"/>
                    <a:pt x="f33" y="f45"/>
                  </a:cubicBezTo>
                  <a:cubicBezTo>
                    <a:pt x="f33" y="f45"/>
                    <a:pt x="f5" y="f4"/>
                    <a:pt x="f5" y="f4"/>
                  </a:cubicBezTo>
                  <a:close/>
                </a:path>
              </a:pathLst>
            </a:custGeom>
            <a:solidFill>
              <a:srgbClr val="2E5369"/>
            </a:solidFill>
            <a:ln cap="rnd">
              <a:noFill/>
              <a:prstDash val="solid"/>
            </a:ln>
          </p:spPr>
          <p:txBody>
            <a:bodyPr lIns="0" tIns="0" rIns="0" bIns="0"/>
            <a:lstStyle/>
            <a:p>
              <a:endParaRPr lang="en-US"/>
            </a:p>
          </p:txBody>
        </p:sp>
        <p:sp>
          <p:nvSpPr>
            <p:cNvPr id="27" name="Freeform 32"/>
            <p:cNvSpPr/>
            <p:nvPr/>
          </p:nvSpPr>
          <p:spPr>
            <a:xfrm>
              <a:off x="1111672" y="6571600"/>
              <a:ext cx="134124" cy="281653"/>
            </a:xfrm>
            <a:custGeom>
              <a:avLst/>
              <a:gdLst>
                <a:gd name="f0" fmla="val w"/>
                <a:gd name="f1" fmla="val h"/>
                <a:gd name="f2" fmla="val 0"/>
                <a:gd name="f3" fmla="val 28"/>
                <a:gd name="f4" fmla="val 59"/>
                <a:gd name="f5" fmla="val 22"/>
                <a:gd name="f6" fmla="val 18"/>
                <a:gd name="f7" fmla="val 40"/>
                <a:gd name="f8" fmla="val 9"/>
                <a:gd name="f9" fmla="val 20"/>
                <a:gd name="f10" fmla="val 6"/>
                <a:gd name="f11" fmla="val 13"/>
                <a:gd name="f12" fmla="*/ f0 1 28"/>
                <a:gd name="f13" fmla="*/ f1 1 59"/>
                <a:gd name="f14" fmla="val f2"/>
                <a:gd name="f15" fmla="val f3"/>
                <a:gd name="f16" fmla="val f4"/>
                <a:gd name="f17" fmla="+- f16 0 f14"/>
                <a:gd name="f18" fmla="+- f15 0 f14"/>
                <a:gd name="f19" fmla="*/ f18 1 28"/>
                <a:gd name="f20" fmla="*/ f17 1 59"/>
                <a:gd name="f21" fmla="*/ 0 1 f19"/>
                <a:gd name="f22" fmla="*/ f15 1 f19"/>
                <a:gd name="f23" fmla="*/ 0 1 f20"/>
                <a:gd name="f24" fmla="*/ f16 1 f20"/>
                <a:gd name="f25" fmla="*/ f21 f12 1"/>
                <a:gd name="f26" fmla="*/ f22 f12 1"/>
                <a:gd name="f27" fmla="*/ f24 f13 1"/>
                <a:gd name="f28" fmla="*/ f23 f13 1"/>
              </a:gdLst>
              <a:ahLst/>
              <a:cxnLst>
                <a:cxn ang="3cd4">
                  <a:pos x="hc" y="t"/>
                </a:cxn>
                <a:cxn ang="0">
                  <a:pos x="r" y="vc"/>
                </a:cxn>
                <a:cxn ang="cd4">
                  <a:pos x="hc" y="b"/>
                </a:cxn>
                <a:cxn ang="cd2">
                  <a:pos x="l" y="vc"/>
                </a:cxn>
              </a:cxnLst>
              <a:rect l="f25" t="f28" r="f26" b="f27"/>
              <a:pathLst>
                <a:path w="28" h="59">
                  <a:moveTo>
                    <a:pt x="f5" y="f4"/>
                  </a:moveTo>
                  <a:cubicBezTo>
                    <a:pt x="f3" y="f4"/>
                    <a:pt x="f3" y="f4"/>
                    <a:pt x="f3" y="f4"/>
                  </a:cubicBezTo>
                  <a:cubicBezTo>
                    <a:pt x="f6" y="f7"/>
                    <a:pt x="f8" y="f9"/>
                    <a:pt x="f2" y="f2"/>
                  </a:cubicBezTo>
                  <a:cubicBezTo>
                    <a:pt x="f10" y="f9"/>
                    <a:pt x="f11" y="f7"/>
                    <a:pt x="f5" y="f4"/>
                  </a:cubicBezTo>
                  <a:close/>
                </a:path>
              </a:pathLst>
            </a:custGeom>
            <a:solidFill>
              <a:srgbClr val="2E5369"/>
            </a:solidFill>
            <a:ln cap="rnd">
              <a:noFill/>
              <a:prstDash val="solid"/>
            </a:ln>
          </p:spPr>
          <p:txBody>
            <a:bodyPr lIns="0" tIns="0" rIns="0" bIns="0"/>
            <a:lstStyle/>
            <a:p>
              <a:endParaRPr lang="en-US"/>
            </a:p>
          </p:txBody>
        </p:sp>
        <p:sp>
          <p:nvSpPr>
            <p:cNvPr id="28" name="Freeform 33"/>
            <p:cNvSpPr/>
            <p:nvPr/>
          </p:nvSpPr>
          <p:spPr>
            <a:xfrm>
              <a:off x="502389" y="4107631"/>
              <a:ext cx="82387" cy="511570"/>
            </a:xfrm>
            <a:custGeom>
              <a:avLst/>
              <a:gdLst>
                <a:gd name="f0" fmla="val w"/>
                <a:gd name="f1" fmla="val h"/>
                <a:gd name="f2" fmla="val 0"/>
                <a:gd name="f3" fmla="val 17"/>
                <a:gd name="f4" fmla="val 107"/>
                <a:gd name="f5" fmla="val 4"/>
                <a:gd name="f6" fmla="val 54"/>
                <a:gd name="f7" fmla="val 8"/>
                <a:gd name="f8" fmla="val 72"/>
                <a:gd name="f9" fmla="val 13"/>
                <a:gd name="f10" fmla="val 89"/>
                <a:gd name="f11" fmla="val 14"/>
                <a:gd name="f12" fmla="val 86"/>
                <a:gd name="f13" fmla="val 12"/>
                <a:gd name="f14" fmla="val 65"/>
                <a:gd name="f15" fmla="val 10"/>
                <a:gd name="f16" fmla="val 44"/>
                <a:gd name="f17" fmla="val 9"/>
                <a:gd name="f18" fmla="val 43"/>
                <a:gd name="f19" fmla="val 6"/>
                <a:gd name="f20" fmla="val 29"/>
                <a:gd name="f21" fmla="val 3"/>
                <a:gd name="f22" fmla="val 2"/>
                <a:gd name="f23" fmla="val 5"/>
                <a:gd name="f24" fmla="val 1"/>
                <a:gd name="f25" fmla="val 23"/>
                <a:gd name="f26" fmla="val 39"/>
                <a:gd name="f27" fmla="*/ f0 1 17"/>
                <a:gd name="f28" fmla="*/ f1 1 107"/>
                <a:gd name="f29" fmla="val f2"/>
                <a:gd name="f30" fmla="val f3"/>
                <a:gd name="f31" fmla="val f4"/>
                <a:gd name="f32" fmla="+- f31 0 f29"/>
                <a:gd name="f33" fmla="+- f30 0 f29"/>
                <a:gd name="f34" fmla="*/ f33 1 17"/>
                <a:gd name="f35" fmla="*/ f32 1 107"/>
                <a:gd name="f36" fmla="*/ 0 1 f34"/>
                <a:gd name="f37" fmla="*/ f30 1 f34"/>
                <a:gd name="f38" fmla="*/ 0 1 f35"/>
                <a:gd name="f39" fmla="*/ f31 1 f35"/>
                <a:gd name="f40" fmla="*/ f36 f27 1"/>
                <a:gd name="f41" fmla="*/ f37 f27 1"/>
                <a:gd name="f42" fmla="*/ f39 f28 1"/>
                <a:gd name="f43" fmla="*/ f38 f28 1"/>
              </a:gdLst>
              <a:ahLst/>
              <a:cxnLst>
                <a:cxn ang="3cd4">
                  <a:pos x="hc" y="t"/>
                </a:cxn>
                <a:cxn ang="0">
                  <a:pos x="r" y="vc"/>
                </a:cxn>
                <a:cxn ang="cd4">
                  <a:pos x="hc" y="b"/>
                </a:cxn>
                <a:cxn ang="cd2">
                  <a:pos x="l" y="vc"/>
                </a:cxn>
              </a:cxnLst>
              <a:rect l="f40" t="f43" r="f41" b="f42"/>
              <a:pathLst>
                <a:path w="17" h="107">
                  <a:moveTo>
                    <a:pt x="f5" y="f6"/>
                  </a:moveTo>
                  <a:cubicBezTo>
                    <a:pt x="f7" y="f8"/>
                    <a:pt x="f9" y="f10"/>
                    <a:pt x="f3" y="f4"/>
                  </a:cubicBezTo>
                  <a:cubicBezTo>
                    <a:pt x="f11" y="f12"/>
                    <a:pt x="f13" y="f14"/>
                    <a:pt x="f15" y="f16"/>
                  </a:cubicBezTo>
                  <a:cubicBezTo>
                    <a:pt x="f15" y="f16"/>
                    <a:pt x="f17" y="f18"/>
                    <a:pt x="f17" y="f18"/>
                  </a:cubicBezTo>
                  <a:cubicBezTo>
                    <a:pt x="f19" y="f20"/>
                    <a:pt x="f21" y="f11"/>
                    <a:pt x="f2" y="f2"/>
                  </a:cubicBezTo>
                  <a:cubicBezTo>
                    <a:pt x="f2" y="f22"/>
                    <a:pt x="f2" y="f23"/>
                    <a:pt x="f2" y="f7"/>
                  </a:cubicBezTo>
                  <a:cubicBezTo>
                    <a:pt x="f24" y="f25"/>
                    <a:pt x="f21" y="f26"/>
                    <a:pt x="f5" y="f6"/>
                  </a:cubicBezTo>
                  <a:close/>
                </a:path>
              </a:pathLst>
            </a:custGeom>
            <a:solidFill>
              <a:srgbClr val="2E5369"/>
            </a:solidFill>
            <a:ln cap="rnd">
              <a:noFill/>
              <a:prstDash val="solid"/>
            </a:ln>
          </p:spPr>
          <p:txBody>
            <a:bodyPr lIns="0" tIns="0" rIns="0" bIns="0"/>
            <a:lstStyle/>
            <a:p>
              <a:endParaRPr lang="en-US"/>
            </a:p>
          </p:txBody>
        </p:sp>
        <p:sp>
          <p:nvSpPr>
            <p:cNvPr id="29" name="Freeform 34"/>
            <p:cNvSpPr/>
            <p:nvPr/>
          </p:nvSpPr>
          <p:spPr>
            <a:xfrm>
              <a:off x="973726" y="3145801"/>
              <a:ext cx="1410169" cy="2716883"/>
            </a:xfrm>
            <a:custGeom>
              <a:avLst/>
              <a:gdLst>
                <a:gd name="f0" fmla="val w"/>
                <a:gd name="f1" fmla="val h"/>
                <a:gd name="f2" fmla="val 0"/>
                <a:gd name="f3" fmla="val 294"/>
                <a:gd name="f4" fmla="val 568"/>
                <a:gd name="f5" fmla="val 8"/>
                <a:gd name="f6" fmla="val 553"/>
                <a:gd name="f7" fmla="val 9"/>
                <a:gd name="f8" fmla="val 501"/>
                <a:gd name="f9" fmla="val 19"/>
                <a:gd name="f10" fmla="val 448"/>
                <a:gd name="f11" fmla="val 35"/>
                <a:gd name="f12" fmla="val 397"/>
                <a:gd name="f13" fmla="val 51"/>
                <a:gd name="f14" fmla="val 347"/>
                <a:gd name="f15" fmla="val 73"/>
                <a:gd name="f16" fmla="val 298"/>
                <a:gd name="f17" fmla="val 99"/>
                <a:gd name="f18" fmla="val 252"/>
                <a:gd name="f19" fmla="val 124"/>
                <a:gd name="f20" fmla="val 205"/>
                <a:gd name="f21" fmla="val 154"/>
                <a:gd name="f22" fmla="val 161"/>
                <a:gd name="f23" fmla="val 187"/>
                <a:gd name="f24" fmla="val 119"/>
                <a:gd name="f25" fmla="val 203"/>
                <a:gd name="f26" fmla="val 98"/>
                <a:gd name="f27" fmla="val 220"/>
                <a:gd name="f28" fmla="val 77"/>
                <a:gd name="f29" fmla="val 238"/>
                <a:gd name="f30" fmla="val 58"/>
                <a:gd name="f31" fmla="val 247"/>
                <a:gd name="f32" fmla="val 48"/>
                <a:gd name="f33" fmla="val 256"/>
                <a:gd name="f34" fmla="val 38"/>
                <a:gd name="f35" fmla="val 265"/>
                <a:gd name="f36" fmla="val 28"/>
                <a:gd name="f37" fmla="val 274"/>
                <a:gd name="f38" fmla="val 284"/>
                <a:gd name="f39" fmla="val 293"/>
                <a:gd name="f40" fmla="val 283"/>
                <a:gd name="f41" fmla="val 273"/>
                <a:gd name="f42" fmla="val 18"/>
                <a:gd name="f43" fmla="val 264"/>
                <a:gd name="f44" fmla="val 27"/>
                <a:gd name="f45" fmla="val 255"/>
                <a:gd name="f46" fmla="val 37"/>
                <a:gd name="f47" fmla="val 246"/>
                <a:gd name="f48" fmla="val 47"/>
                <a:gd name="f49" fmla="val 237"/>
                <a:gd name="f50" fmla="val 56"/>
                <a:gd name="f51" fmla="val 218"/>
                <a:gd name="f52" fmla="val 76"/>
                <a:gd name="f53" fmla="val 201"/>
                <a:gd name="f54" fmla="val 96"/>
                <a:gd name="f55" fmla="val 185"/>
                <a:gd name="f56" fmla="val 117"/>
                <a:gd name="f57" fmla="val 151"/>
                <a:gd name="f58" fmla="val 159"/>
                <a:gd name="f59" fmla="val 121"/>
                <a:gd name="f60" fmla="val 95"/>
                <a:gd name="f61" fmla="val 249"/>
                <a:gd name="f62" fmla="val 68"/>
                <a:gd name="f63" fmla="val 296"/>
                <a:gd name="f64" fmla="val 46"/>
                <a:gd name="f65" fmla="val 345"/>
                <a:gd name="f66" fmla="val 30"/>
                <a:gd name="f67" fmla="val 396"/>
                <a:gd name="f68" fmla="val 13"/>
                <a:gd name="f69" fmla="val 445"/>
                <a:gd name="f70" fmla="val 3"/>
                <a:gd name="f71" fmla="val 497"/>
                <a:gd name="f72" fmla="val 549"/>
                <a:gd name="f73" fmla="val 555"/>
                <a:gd name="f74" fmla="val 5"/>
                <a:gd name="f75" fmla="val 561"/>
                <a:gd name="f76" fmla="val 7"/>
                <a:gd name="f77" fmla="val 563"/>
                <a:gd name="f78" fmla="val 558"/>
                <a:gd name="f79" fmla="*/ f0 1 294"/>
                <a:gd name="f80" fmla="*/ f1 1 568"/>
                <a:gd name="f81" fmla="val f2"/>
                <a:gd name="f82" fmla="val f3"/>
                <a:gd name="f83" fmla="val f4"/>
                <a:gd name="f84" fmla="+- f83 0 f81"/>
                <a:gd name="f85" fmla="+- f82 0 f81"/>
                <a:gd name="f86" fmla="*/ f85 1 294"/>
                <a:gd name="f87" fmla="*/ f84 1 568"/>
                <a:gd name="f88" fmla="*/ 0 1 f86"/>
                <a:gd name="f89" fmla="*/ f82 1 f86"/>
                <a:gd name="f90" fmla="*/ 0 1 f87"/>
                <a:gd name="f91" fmla="*/ f83 1 f87"/>
                <a:gd name="f92" fmla="*/ f88 f79 1"/>
                <a:gd name="f93" fmla="*/ f89 f79 1"/>
                <a:gd name="f94" fmla="*/ f91 f80 1"/>
                <a:gd name="f95" fmla="*/ f90 f80 1"/>
              </a:gdLst>
              <a:ahLst/>
              <a:cxnLst>
                <a:cxn ang="3cd4">
                  <a:pos x="hc" y="t"/>
                </a:cxn>
                <a:cxn ang="0">
                  <a:pos x="r" y="vc"/>
                </a:cxn>
                <a:cxn ang="cd4">
                  <a:pos x="hc" y="b"/>
                </a:cxn>
                <a:cxn ang="cd2">
                  <a:pos x="l" y="vc"/>
                </a:cxn>
              </a:cxnLst>
              <a:rect l="f92" t="f95" r="f93" b="f94"/>
              <a:pathLst>
                <a:path w="294" h="56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9"/>
                    <a:pt x="f38" y="f7"/>
                    <a:pt x="f3" y="f2"/>
                  </a:cubicBezTo>
                  <a:cubicBezTo>
                    <a:pt x="f39" y="f2"/>
                    <a:pt x="f39" y="f2"/>
                    <a:pt x="f39" y="f2"/>
                  </a:cubicBezTo>
                  <a:cubicBezTo>
                    <a:pt x="f40" y="f7"/>
                    <a:pt x="f41" y="f42"/>
                    <a:pt x="f43" y="f44"/>
                  </a:cubicBezTo>
                  <a:cubicBezTo>
                    <a:pt x="f45" y="f46"/>
                    <a:pt x="f47" y="f48"/>
                    <a:pt x="f49" y="f50"/>
                  </a:cubicBezTo>
                  <a:cubicBezTo>
                    <a:pt x="f51" y="f52"/>
                    <a:pt x="f53" y="f54"/>
                    <a:pt x="f55" y="f56"/>
                  </a:cubicBezTo>
                  <a:cubicBezTo>
                    <a:pt x="f57" y="f58"/>
                    <a:pt x="f59" y="f25"/>
                    <a:pt x="f60" y="f61"/>
                  </a:cubicBezTo>
                  <a:cubicBezTo>
                    <a:pt x="f62" y="f63"/>
                    <a:pt x="f64" y="f65"/>
                    <a:pt x="f66" y="f67"/>
                  </a:cubicBezTo>
                  <a:cubicBezTo>
                    <a:pt x="f68" y="f69"/>
                    <a:pt x="f70" y="f71"/>
                    <a:pt x="f2" y="f72"/>
                  </a:cubicBezTo>
                  <a:cubicBezTo>
                    <a:pt x="f70" y="f73"/>
                    <a:pt x="f74" y="f75"/>
                    <a:pt x="f76" y="f4"/>
                  </a:cubicBezTo>
                  <a:cubicBezTo>
                    <a:pt x="f76" y="f77"/>
                    <a:pt x="f76" y="f78"/>
                    <a:pt x="f5" y="f6"/>
                  </a:cubicBezTo>
                  <a:close/>
                </a:path>
              </a:pathLst>
            </a:custGeom>
            <a:solidFill>
              <a:srgbClr val="2E5369"/>
            </a:solidFill>
            <a:ln cap="rnd">
              <a:noFill/>
              <a:prstDash val="solid"/>
            </a:ln>
          </p:spPr>
          <p:txBody>
            <a:bodyPr lIns="0" tIns="0" rIns="0" bIns="0"/>
            <a:lstStyle/>
            <a:p>
              <a:endParaRPr lang="en-US"/>
            </a:p>
          </p:txBody>
        </p:sp>
        <p:sp>
          <p:nvSpPr>
            <p:cNvPr id="30" name="Freeform 35"/>
            <p:cNvSpPr/>
            <p:nvPr/>
          </p:nvSpPr>
          <p:spPr>
            <a:xfrm>
              <a:off x="1073350" y="6600340"/>
              <a:ext cx="120709" cy="252913"/>
            </a:xfrm>
            <a:custGeom>
              <a:avLst/>
              <a:gdLst>
                <a:gd name="f0" fmla="val w"/>
                <a:gd name="f1" fmla="val h"/>
                <a:gd name="f2" fmla="val 0"/>
                <a:gd name="f3" fmla="val 25"/>
                <a:gd name="f4" fmla="val 53"/>
                <a:gd name="f5" fmla="val 5"/>
                <a:gd name="f6" fmla="val 18"/>
                <a:gd name="f7" fmla="val 12"/>
                <a:gd name="f8" fmla="val 36"/>
                <a:gd name="f9" fmla="val 19"/>
                <a:gd name="f10" fmla="val 16"/>
                <a:gd name="f11" fmla="val 8"/>
                <a:gd name="f12" fmla="*/ f0 1 25"/>
                <a:gd name="f13" fmla="*/ f1 1 53"/>
                <a:gd name="f14" fmla="val f2"/>
                <a:gd name="f15" fmla="val f3"/>
                <a:gd name="f16" fmla="val f4"/>
                <a:gd name="f17" fmla="+- f16 0 f14"/>
                <a:gd name="f18" fmla="+- f15 0 f14"/>
                <a:gd name="f19" fmla="*/ f18 1 25"/>
                <a:gd name="f20" fmla="*/ f17 1 53"/>
                <a:gd name="f21" fmla="*/ 0 1 f19"/>
                <a:gd name="f22" fmla="*/ f15 1 f19"/>
                <a:gd name="f23" fmla="*/ 0 1 f20"/>
                <a:gd name="f24" fmla="*/ f16 1 f20"/>
                <a:gd name="f25" fmla="*/ f21 f12 1"/>
                <a:gd name="f26" fmla="*/ f22 f12 1"/>
                <a:gd name="f27" fmla="*/ f24 f13 1"/>
                <a:gd name="f28" fmla="*/ f23 f13 1"/>
              </a:gdLst>
              <a:ahLst/>
              <a:cxnLst>
                <a:cxn ang="3cd4">
                  <a:pos x="hc" y="t"/>
                </a:cxn>
                <a:cxn ang="0">
                  <a:pos x="r" y="vc"/>
                </a:cxn>
                <a:cxn ang="cd4">
                  <a:pos x="hc" y="b"/>
                </a:cxn>
                <a:cxn ang="cd2">
                  <a:pos x="l" y="vc"/>
                </a:cxn>
              </a:cxnLst>
              <a:rect l="f25" t="f28" r="f26" b="f27"/>
              <a:pathLst>
                <a:path w="25" h="53">
                  <a:moveTo>
                    <a:pt x="f2" y="f2"/>
                  </a:moveTo>
                  <a:cubicBezTo>
                    <a:pt x="f5" y="f6"/>
                    <a:pt x="f7" y="f8"/>
                    <a:pt x="f9" y="f4"/>
                  </a:cubicBezTo>
                  <a:cubicBezTo>
                    <a:pt x="f3" y="f4"/>
                    <a:pt x="f3" y="f4"/>
                    <a:pt x="f3" y="f4"/>
                  </a:cubicBezTo>
                  <a:cubicBezTo>
                    <a:pt x="f10" y="f8"/>
                    <a:pt x="f11" y="f6"/>
                    <a:pt x="f2" y="f2"/>
                  </a:cubicBezTo>
                  <a:close/>
                </a:path>
              </a:pathLst>
            </a:custGeom>
            <a:solidFill>
              <a:srgbClr val="2E5369"/>
            </a:solidFill>
            <a:ln cap="rnd">
              <a:noFill/>
              <a:prstDash val="solid"/>
            </a:ln>
          </p:spPr>
          <p:txBody>
            <a:bodyPr lIns="0" tIns="0" rIns="0" bIns="0"/>
            <a:lstStyle/>
            <a:p>
              <a:endParaRPr lang="en-US"/>
            </a:p>
          </p:txBody>
        </p:sp>
        <p:sp>
          <p:nvSpPr>
            <p:cNvPr id="31" name="Freeform 36"/>
            <p:cNvSpPr/>
            <p:nvPr/>
          </p:nvSpPr>
          <p:spPr>
            <a:xfrm>
              <a:off x="973726" y="5897166"/>
              <a:ext cx="137955" cy="674434"/>
            </a:xfrm>
            <a:custGeom>
              <a:avLst/>
              <a:gdLst>
                <a:gd name="f0" fmla="val w"/>
                <a:gd name="f1" fmla="val h"/>
                <a:gd name="f2" fmla="val 0"/>
                <a:gd name="f3" fmla="val 29"/>
                <a:gd name="f4" fmla="val 141"/>
                <a:gd name="f5" fmla="val 30"/>
                <a:gd name="f6" fmla="val 2"/>
                <a:gd name="f7" fmla="val 60"/>
                <a:gd name="f8" fmla="val 7"/>
                <a:gd name="f9" fmla="val 89"/>
                <a:gd name="f10" fmla="val 11"/>
                <a:gd name="f11" fmla="val 98"/>
                <a:gd name="f12" fmla="val 14"/>
                <a:gd name="f13" fmla="val 108"/>
                <a:gd name="f14" fmla="val 18"/>
                <a:gd name="f15" fmla="val 117"/>
                <a:gd name="f16" fmla="val 22"/>
                <a:gd name="f17" fmla="val 125"/>
                <a:gd name="f18" fmla="val 25"/>
                <a:gd name="f19" fmla="val 133"/>
                <a:gd name="f20" fmla="val 28"/>
                <a:gd name="f21" fmla="val 139"/>
                <a:gd name="f22" fmla="val 137"/>
                <a:gd name="f23" fmla="val 27"/>
                <a:gd name="f24" fmla="val 135"/>
                <a:gd name="f25" fmla="val 16"/>
                <a:gd name="f26" fmla="val 10"/>
                <a:gd name="f27" fmla="val 8"/>
                <a:gd name="f28" fmla="val 5"/>
                <a:gd name="f29" fmla="val 15"/>
                <a:gd name="f30" fmla="val 4"/>
                <a:gd name="f31" fmla="val 1"/>
                <a:gd name="f32" fmla="val 3"/>
                <a:gd name="f33" fmla="*/ f0 1 29"/>
                <a:gd name="f34" fmla="*/ f1 1 141"/>
                <a:gd name="f35" fmla="val f2"/>
                <a:gd name="f36" fmla="val f3"/>
                <a:gd name="f37" fmla="val f4"/>
                <a:gd name="f38" fmla="+- f37 0 f35"/>
                <a:gd name="f39" fmla="+- f36 0 f35"/>
                <a:gd name="f40" fmla="*/ f39 1 29"/>
                <a:gd name="f41" fmla="*/ f38 1 141"/>
                <a:gd name="f42" fmla="*/ 0 1 f40"/>
                <a:gd name="f43" fmla="*/ f36 1 f40"/>
                <a:gd name="f44" fmla="*/ 0 1 f41"/>
                <a:gd name="f45" fmla="*/ f37 1 f41"/>
                <a:gd name="f46" fmla="*/ f42 f33 1"/>
                <a:gd name="f47" fmla="*/ f43 f33 1"/>
                <a:gd name="f48" fmla="*/ f45 f34 1"/>
                <a:gd name="f49" fmla="*/ f44 f34 1"/>
              </a:gdLst>
              <a:ahLst/>
              <a:cxnLst>
                <a:cxn ang="3cd4">
                  <a:pos x="hc" y="t"/>
                </a:cxn>
                <a:cxn ang="0">
                  <a:pos x="r" y="vc"/>
                </a:cxn>
                <a:cxn ang="cd4">
                  <a:pos x="hc" y="b"/>
                </a:cxn>
                <a:cxn ang="cd2">
                  <a:pos x="l" y="vc"/>
                </a:cxn>
              </a:cxnLst>
              <a:rect l="f46" t="f49" r="f47" b="f48"/>
              <a:pathLst>
                <a:path w="29" h="141">
                  <a:moveTo>
                    <a:pt x="f2" y="f2"/>
                  </a:moveTo>
                  <a:cubicBezTo>
                    <a:pt x="f2" y="f5"/>
                    <a:pt x="f6" y="f7"/>
                    <a:pt x="f8" y="f9"/>
                  </a:cubicBezTo>
                  <a:cubicBezTo>
                    <a:pt x="f10" y="f11"/>
                    <a:pt x="f12" y="f13"/>
                    <a:pt x="f14" y="f15"/>
                  </a:cubicBezTo>
                  <a:cubicBezTo>
                    <a:pt x="f16" y="f17"/>
                    <a:pt x="f18" y="f19"/>
                    <a:pt x="f3" y="f4"/>
                  </a:cubicBezTo>
                  <a:cubicBezTo>
                    <a:pt x="f20" y="f21"/>
                    <a:pt x="f20" y="f22"/>
                    <a:pt x="f23" y="f24"/>
                  </a:cubicBezTo>
                  <a:cubicBezTo>
                    <a:pt x="f25" y="f11"/>
                    <a:pt x="f26" y="f7"/>
                    <a:pt x="f27" y="f16"/>
                  </a:cubicBezTo>
                  <a:cubicBezTo>
                    <a:pt x="f8" y="f14"/>
                    <a:pt x="f28" y="f29"/>
                    <a:pt x="f30" y="f10"/>
                  </a:cubicBezTo>
                  <a:cubicBezTo>
                    <a:pt x="f6" y="f8"/>
                    <a:pt x="f31" y="f32"/>
                    <a:pt x="f2" y="f2"/>
                  </a:cubicBezTo>
                  <a:close/>
                </a:path>
              </a:pathLst>
            </a:custGeom>
            <a:solidFill>
              <a:srgbClr val="2E5369"/>
            </a:solidFill>
            <a:ln cap="rnd">
              <a:noFill/>
              <a:prstDash val="solid"/>
            </a:ln>
          </p:spPr>
          <p:txBody>
            <a:bodyPr lIns="0" tIns="0" rIns="0" bIns="0"/>
            <a:lstStyle/>
            <a:p>
              <a:endParaRPr lang="en-US"/>
            </a:p>
          </p:txBody>
        </p:sp>
        <p:sp>
          <p:nvSpPr>
            <p:cNvPr id="32" name="Freeform 37"/>
            <p:cNvSpPr/>
            <p:nvPr/>
          </p:nvSpPr>
          <p:spPr>
            <a:xfrm>
              <a:off x="973726" y="5772634"/>
              <a:ext cx="38322" cy="228005"/>
            </a:xfrm>
            <a:custGeom>
              <a:avLst/>
              <a:gdLst>
                <a:gd name="f0" fmla="val w"/>
                <a:gd name="f1" fmla="val h"/>
                <a:gd name="f2" fmla="val 0"/>
                <a:gd name="f3" fmla="val 8"/>
                <a:gd name="f4" fmla="val 48"/>
                <a:gd name="f5" fmla="val 26"/>
                <a:gd name="f6" fmla="val 1"/>
                <a:gd name="f7" fmla="val 29"/>
                <a:gd name="f8" fmla="val 2"/>
                <a:gd name="f9" fmla="val 33"/>
                <a:gd name="f10" fmla="val 4"/>
                <a:gd name="f11" fmla="val 37"/>
                <a:gd name="f12" fmla="val 5"/>
                <a:gd name="f13" fmla="val 41"/>
                <a:gd name="f14" fmla="val 7"/>
                <a:gd name="f15" fmla="val 44"/>
                <a:gd name="f16" fmla="val 38"/>
                <a:gd name="f17" fmla="val 28"/>
                <a:gd name="f18" fmla="val 19"/>
                <a:gd name="f19" fmla="val 12"/>
                <a:gd name="f20" fmla="val 3"/>
                <a:gd name="f21" fmla="val 6"/>
                <a:gd name="f22" fmla="val 11"/>
                <a:gd name="f23" fmla="*/ f0 1 8"/>
                <a:gd name="f24" fmla="*/ f1 1 48"/>
                <a:gd name="f25" fmla="val f2"/>
                <a:gd name="f26" fmla="val f3"/>
                <a:gd name="f27" fmla="val f4"/>
                <a:gd name="f28" fmla="+- f27 0 f25"/>
                <a:gd name="f29" fmla="+- f26 0 f25"/>
                <a:gd name="f30" fmla="*/ f29 1 8"/>
                <a:gd name="f31" fmla="*/ f28 1 48"/>
                <a:gd name="f32" fmla="*/ 0 1 f30"/>
                <a:gd name="f33" fmla="*/ f26 1 f30"/>
                <a:gd name="f34" fmla="*/ 0 1 f31"/>
                <a:gd name="f35" fmla="*/ f27 1 f31"/>
                <a:gd name="f36" fmla="*/ f32 f23 1"/>
                <a:gd name="f37" fmla="*/ f33 f23 1"/>
                <a:gd name="f38" fmla="*/ f35 f24 1"/>
                <a:gd name="f39" fmla="*/ f34 f24 1"/>
              </a:gdLst>
              <a:ahLst/>
              <a:cxnLst>
                <a:cxn ang="3cd4">
                  <a:pos x="hc" y="t"/>
                </a:cxn>
                <a:cxn ang="0">
                  <a:pos x="r" y="vc"/>
                </a:cxn>
                <a:cxn ang="cd4">
                  <a:pos x="hc" y="b"/>
                </a:cxn>
                <a:cxn ang="cd2">
                  <a:pos x="l" y="vc"/>
                </a:cxn>
              </a:cxnLst>
              <a:rect l="f36" t="f39" r="f37" b="f38"/>
              <a:pathLst>
                <a:path w="8" h="48">
                  <a:moveTo>
                    <a:pt x="f2" y="f5"/>
                  </a:moveTo>
                  <a:cubicBezTo>
                    <a:pt x="f6" y="f7"/>
                    <a:pt x="f8" y="f9"/>
                    <a:pt x="f10" y="f11"/>
                  </a:cubicBezTo>
                  <a:cubicBezTo>
                    <a:pt x="f12" y="f13"/>
                    <a:pt x="f14" y="f15"/>
                    <a:pt x="f3" y="f4"/>
                  </a:cubicBezTo>
                  <a:cubicBezTo>
                    <a:pt x="f14" y="f16"/>
                    <a:pt x="f14" y="f17"/>
                    <a:pt x="f14" y="f18"/>
                  </a:cubicBezTo>
                  <a:cubicBezTo>
                    <a:pt x="f12" y="f19"/>
                    <a:pt x="f20" y="f21"/>
                    <a:pt x="f2" y="f2"/>
                  </a:cubicBezTo>
                  <a:cubicBezTo>
                    <a:pt x="f2" y="f6"/>
                    <a:pt x="f2" y="f20"/>
                    <a:pt x="f2" y="f10"/>
                  </a:cubicBezTo>
                  <a:cubicBezTo>
                    <a:pt x="f2" y="f22"/>
                    <a:pt x="f2" y="f18"/>
                    <a:pt x="f2" y="f5"/>
                  </a:cubicBezTo>
                  <a:close/>
                </a:path>
              </a:pathLst>
            </a:custGeom>
            <a:solidFill>
              <a:srgbClr val="2E5369"/>
            </a:solidFill>
            <a:ln cap="rnd">
              <a:noFill/>
              <a:prstDash val="solid"/>
            </a:ln>
          </p:spPr>
          <p:txBody>
            <a:bodyPr lIns="0" tIns="0" rIns="0" bIns="0"/>
            <a:lstStyle/>
            <a:p>
              <a:endParaRPr lang="en-US"/>
            </a:p>
          </p:txBody>
        </p:sp>
        <p:sp>
          <p:nvSpPr>
            <p:cNvPr id="33" name="Freeform 38"/>
            <p:cNvSpPr/>
            <p:nvPr/>
          </p:nvSpPr>
          <p:spPr>
            <a:xfrm>
              <a:off x="1006297" y="6322518"/>
              <a:ext cx="210760" cy="530726"/>
            </a:xfrm>
            <a:custGeom>
              <a:avLst/>
              <a:gdLst>
                <a:gd name="f0" fmla="val w"/>
                <a:gd name="f1" fmla="val h"/>
                <a:gd name="f2" fmla="val 0"/>
                <a:gd name="f3" fmla="val 44"/>
                <a:gd name="f4" fmla="val 111"/>
                <a:gd name="f5" fmla="val 11"/>
                <a:gd name="f6" fmla="val 28"/>
                <a:gd name="f7" fmla="val 7"/>
                <a:gd name="f8" fmla="val 19"/>
                <a:gd name="f9" fmla="val 4"/>
                <a:gd name="f10" fmla="val 9"/>
                <a:gd name="f11" fmla="val 3"/>
                <a:gd name="f12" fmla="val 16"/>
                <a:gd name="f13" fmla="val 33"/>
                <a:gd name="f14" fmla="val 49"/>
                <a:gd name="f15" fmla="val 12"/>
                <a:gd name="f16" fmla="val 52"/>
                <a:gd name="f17" fmla="val 13"/>
                <a:gd name="f18" fmla="val 55"/>
                <a:gd name="f19" fmla="val 14"/>
                <a:gd name="f20" fmla="val 58"/>
                <a:gd name="f21" fmla="val 22"/>
                <a:gd name="f22" fmla="val 76"/>
                <a:gd name="f23" fmla="val 30"/>
                <a:gd name="f24" fmla="val 94"/>
                <a:gd name="f25" fmla="val 39"/>
                <a:gd name="f26" fmla="val 35"/>
                <a:gd name="f27" fmla="val 92"/>
                <a:gd name="f28" fmla="val 72"/>
                <a:gd name="f29" fmla="val 18"/>
                <a:gd name="f30" fmla="val 15"/>
                <a:gd name="f31" fmla="val 36"/>
                <a:gd name="f32" fmla="*/ f0 1 44"/>
                <a:gd name="f33" fmla="*/ f1 1 111"/>
                <a:gd name="f34" fmla="val f2"/>
                <a:gd name="f35" fmla="val f3"/>
                <a:gd name="f36" fmla="val f4"/>
                <a:gd name="f37" fmla="+- f36 0 f34"/>
                <a:gd name="f38" fmla="+- f35 0 f34"/>
                <a:gd name="f39" fmla="*/ f38 1 44"/>
                <a:gd name="f40" fmla="*/ f37 1 111"/>
                <a:gd name="f41" fmla="*/ 0 1 f39"/>
                <a:gd name="f42" fmla="*/ f35 1 f39"/>
                <a:gd name="f43" fmla="*/ 0 1 f40"/>
                <a:gd name="f44" fmla="*/ f36 1 f40"/>
                <a:gd name="f45" fmla="*/ f41 f32 1"/>
                <a:gd name="f46" fmla="*/ f42 f32 1"/>
                <a:gd name="f47" fmla="*/ f44 f33 1"/>
                <a:gd name="f48" fmla="*/ f43 f33 1"/>
              </a:gdLst>
              <a:ahLst/>
              <a:cxnLst>
                <a:cxn ang="3cd4">
                  <a:pos x="hc" y="t"/>
                </a:cxn>
                <a:cxn ang="0">
                  <a:pos x="r" y="vc"/>
                </a:cxn>
                <a:cxn ang="cd4">
                  <a:pos x="hc" y="b"/>
                </a:cxn>
                <a:cxn ang="cd2">
                  <a:pos x="l" y="vc"/>
                </a:cxn>
              </a:cxnLst>
              <a:rect l="f45" t="f48" r="f46" b="f47"/>
              <a:pathLst>
                <a:path w="44" h="111">
                  <a:moveTo>
                    <a:pt x="f5" y="f6"/>
                  </a:moveTo>
                  <a:cubicBezTo>
                    <a:pt x="f7" y="f8"/>
                    <a:pt x="f9" y="f10"/>
                    <a:pt x="f2" y="f2"/>
                  </a:cubicBezTo>
                  <a:cubicBezTo>
                    <a:pt x="f11" y="f12"/>
                    <a:pt x="f7" y="f13"/>
                    <a:pt x="f5" y="f14"/>
                  </a:cubicBezTo>
                  <a:cubicBezTo>
                    <a:pt x="f15" y="f16"/>
                    <a:pt x="f17" y="f18"/>
                    <a:pt x="f19" y="f20"/>
                  </a:cubicBezTo>
                  <a:cubicBezTo>
                    <a:pt x="f21" y="f22"/>
                    <a:pt x="f23" y="f24"/>
                    <a:pt x="f25" y="f4"/>
                  </a:cubicBezTo>
                  <a:cubicBezTo>
                    <a:pt x="f3" y="f4"/>
                    <a:pt x="f3" y="f4"/>
                    <a:pt x="f3" y="f4"/>
                  </a:cubicBezTo>
                  <a:cubicBezTo>
                    <a:pt x="f26" y="f27"/>
                    <a:pt x="f6" y="f28"/>
                    <a:pt x="f21" y="f16"/>
                  </a:cubicBezTo>
                  <a:cubicBezTo>
                    <a:pt x="f29" y="f3"/>
                    <a:pt x="f30" y="f31"/>
                    <a:pt x="f5" y="f6"/>
                  </a:cubicBezTo>
                  <a:close/>
                </a:path>
              </a:pathLst>
            </a:custGeom>
            <a:solidFill>
              <a:srgbClr val="2E5369"/>
            </a:solidFill>
            <a:ln cap="rnd">
              <a:noFill/>
              <a:prstDash val="solid"/>
            </a:ln>
          </p:spPr>
          <p:txBody>
            <a:bodyPr lIns="0" tIns="0" rIns="0" bIns="0"/>
            <a:lstStyle/>
            <a:p>
              <a:endParaRPr lang="en-US"/>
            </a:p>
          </p:txBody>
        </p:sp>
      </p:grpSp>
      <p:sp>
        <p:nvSpPr>
          <p:cNvPr id="34" name="Rectangle 6"/>
          <p:cNvSpPr/>
          <p:nvPr/>
        </p:nvSpPr>
        <p:spPr>
          <a:xfrm>
            <a:off x="0" y="0"/>
            <a:ext cx="182880" cy="6858000"/>
          </a:xfrm>
          <a:prstGeom prst="rect">
            <a:avLst/>
          </a:prstGeom>
          <a:solidFill>
            <a:srgbClr val="2E5369"/>
          </a:solidFill>
          <a:ln cap="rnd">
            <a:noFill/>
            <a:prstDash val="solid"/>
          </a:ln>
        </p:spPr>
        <p:txBody>
          <a:bodyPr lIns="0" tIns="0" rIns="0" bIns="0"/>
          <a:lstStyle/>
          <a:p>
            <a:endParaRPr lang="en-US"/>
          </a:p>
        </p:txBody>
      </p:sp>
      <p:sp>
        <p:nvSpPr>
          <p:cNvPr id="2" name="Date Placeholder 3"/>
          <p:cNvSpPr txBox="1">
            <a:spLocks noGrp="1"/>
          </p:cNvSpPr>
          <p:nvPr>
            <p:ph type="dt" sz="half" idx="7"/>
          </p:nvPr>
        </p:nvSpPr>
        <p:spPr>
          <a:xfrm>
            <a:off x="10361615" y="6130439"/>
            <a:ext cx="1146282" cy="370396"/>
          </a:xfrm>
        </p:spPr>
        <p:txBody>
          <a:bodyPr/>
          <a:lstStyle>
            <a:lvl1pPr>
              <a:defRPr/>
            </a:lvl1pPr>
          </a:lstStyle>
          <a:p>
            <a:pPr lvl="0"/>
            <a:fld id="{EF640CF7-76B9-46F4-9032-47CCEF8FF3F3}" type="datetime1">
              <a:rPr lang="en-US"/>
              <a:pPr lvl="0"/>
              <a:t>2/22/17</a:t>
            </a:fld>
            <a:endParaRPr lang="en-US"/>
          </a:p>
        </p:txBody>
      </p:sp>
      <p:sp>
        <p:nvSpPr>
          <p:cNvPr id="3" name="Footer Placeholder 4"/>
          <p:cNvSpPr txBox="1">
            <a:spLocks noGrp="1"/>
          </p:cNvSpPr>
          <p:nvPr>
            <p:ph type="ftr" sz="quarter" idx="9"/>
          </p:nvPr>
        </p:nvSpPr>
        <p:spPr>
          <a:xfrm>
            <a:off x="2589215" y="6135806"/>
            <a:ext cx="7619996" cy="365129"/>
          </a:xfrm>
        </p:spPr>
        <p:txBody>
          <a:bodyPr/>
          <a:lstStyle>
            <a:lvl1pPr>
              <a:defRPr/>
            </a:lvl1pPr>
          </a:lstStyle>
          <a:p>
            <a:pPr lvl="0"/>
            <a:r>
              <a:rPr lang="en-US"/>
              <a:t>Jeff Mazzamurro | Pharmacist Intern | WNE College of Pharmacy | 2/6/17</a:t>
            </a:r>
          </a:p>
        </p:txBody>
      </p:sp>
      <p:sp>
        <p:nvSpPr>
          <p:cNvPr id="4" name="Freeform 11"/>
          <p:cNvSpPr/>
          <p:nvPr/>
        </p:nvSpPr>
        <p:spPr>
          <a:xfrm flipV="1">
            <a:off x="-4187" y="3178170"/>
            <a:ext cx="1588523" cy="507299"/>
          </a:xfrm>
          <a:custGeom>
            <a:avLst/>
            <a:gdLst>
              <a:gd name="f0" fmla="val w"/>
              <a:gd name="f1" fmla="val h"/>
              <a:gd name="f2" fmla="val 0"/>
              <a:gd name="f3" fmla="val 9248"/>
              <a:gd name="f4" fmla="val 10000"/>
              <a:gd name="f5" fmla="val 4701"/>
              <a:gd name="f6" fmla="val 7915"/>
              <a:gd name="f7" fmla="val 188"/>
              <a:gd name="f8" fmla="val 7906"/>
              <a:gd name="f9" fmla="val 156"/>
              <a:gd name="f10" fmla="val 7895"/>
              <a:gd name="f11" fmla="val 126"/>
              <a:gd name="f12" fmla="val 7886"/>
              <a:gd name="f13" fmla="val 94"/>
              <a:gd name="f14" fmla="val 7859"/>
              <a:gd name="f15" fmla="val 7831"/>
              <a:gd name="f16" fmla="val 7803"/>
              <a:gd name="f17" fmla="val 7275"/>
              <a:gd name="f18" fmla="val 70"/>
              <a:gd name="f19" fmla="val 8"/>
              <a:gd name="f20" fmla="val 3380"/>
              <a:gd name="f21" fmla="val 17"/>
              <a:gd name="f22" fmla="val 6690"/>
              <a:gd name="f23" fmla="val 25"/>
              <a:gd name="f24" fmla="val 9966"/>
              <a:gd name="f25" fmla="val 9872"/>
              <a:gd name="f26" fmla="val 9778"/>
              <a:gd name="f27" fmla="val 5265"/>
              <a:gd name="f28" fmla="val 9303"/>
              <a:gd name="f29" fmla="val 5077"/>
              <a:gd name="f30" fmla="val 4889"/>
              <a:gd name="f31" fmla="*/ f0 1 9248"/>
              <a:gd name="f32" fmla="*/ f1 1 10000"/>
              <a:gd name="f33" fmla="val f2"/>
              <a:gd name="f34" fmla="val f3"/>
              <a:gd name="f35" fmla="val f4"/>
              <a:gd name="f36" fmla="+- f35 0 f33"/>
              <a:gd name="f37" fmla="+- f34 0 f33"/>
              <a:gd name="f38" fmla="*/ f37 1 9248"/>
              <a:gd name="f39" fmla="*/ f36 1 10000"/>
              <a:gd name="f40" fmla="*/ f33 1 f38"/>
              <a:gd name="f41" fmla="*/ f34 1 f38"/>
              <a:gd name="f42" fmla="*/ f33 1 f39"/>
              <a:gd name="f43" fmla="*/ f35 1 f39"/>
              <a:gd name="f44" fmla="*/ f40 f31 1"/>
              <a:gd name="f45" fmla="*/ f41 f31 1"/>
              <a:gd name="f46" fmla="*/ f43 f32 1"/>
              <a:gd name="f47" fmla="*/ f42 f32 1"/>
            </a:gdLst>
            <a:ahLst/>
            <a:cxnLst>
              <a:cxn ang="3cd4">
                <a:pos x="hc" y="t"/>
              </a:cxn>
              <a:cxn ang="0">
                <a:pos x="r" y="vc"/>
              </a:cxn>
              <a:cxn ang="cd4">
                <a:pos x="hc" y="b"/>
              </a:cxn>
              <a:cxn ang="cd2">
                <a:pos x="l" y="vc"/>
              </a:cxn>
            </a:cxnLst>
            <a:rect l="f44" t="f47" r="f45" b="f46"/>
            <a:pathLst>
              <a:path w="9248" h="10000">
                <a:moveTo>
                  <a:pt x="f3" y="f5"/>
                </a:moveTo>
                <a:lnTo>
                  <a:pt x="f6" y="f7"/>
                </a:lnTo>
                <a:cubicBezTo>
                  <a:pt x="f8" y="f9"/>
                  <a:pt x="f10" y="f11"/>
                  <a:pt x="f12" y="f13"/>
                </a:cubicBezTo>
                <a:cubicBezTo>
                  <a:pt x="f14" y="f2"/>
                  <a:pt x="f15" y="f2"/>
                  <a:pt x="f16" y="f2"/>
                </a:cubicBezTo>
                <a:lnTo>
                  <a:pt x="f17" y="f2"/>
                </a:lnTo>
                <a:lnTo>
                  <a:pt x="f2" y="f18"/>
                </a:lnTo>
                <a:cubicBezTo>
                  <a:pt x="f19" y="f20"/>
                  <a:pt x="f21" y="f22"/>
                  <a:pt x="f23" y="f4"/>
                </a:cubicBezTo>
                <a:lnTo>
                  <a:pt x="f17" y="f24"/>
                </a:lnTo>
                <a:lnTo>
                  <a:pt x="f16" y="f24"/>
                </a:lnTo>
                <a:cubicBezTo>
                  <a:pt x="f15" y="f24"/>
                  <a:pt x="f14" y="f25"/>
                  <a:pt x="f12" y="f25"/>
                </a:cubicBezTo>
                <a:cubicBezTo>
                  <a:pt x="f12" y="f26"/>
                  <a:pt x="f6" y="f26"/>
                  <a:pt x="f6" y="f26"/>
                </a:cubicBezTo>
                <a:lnTo>
                  <a:pt x="f3" y="f27"/>
                </a:lnTo>
                <a:cubicBezTo>
                  <a:pt x="f28" y="f29"/>
                  <a:pt x="f28" y="f30"/>
                  <a:pt x="f3" y="f5"/>
                </a:cubicBezTo>
                <a:close/>
              </a:path>
            </a:pathLst>
          </a:custGeom>
          <a:solidFill>
            <a:srgbClr val="353535"/>
          </a:solidFill>
          <a:ln cap="rnd">
            <a:noFill/>
            <a:prstDash val="solid"/>
          </a:ln>
        </p:spPr>
        <p:txBody>
          <a:bodyPr lIns="0" tIns="0" rIns="0" bIns="0"/>
          <a:lstStyle/>
          <a:p>
            <a:endParaRPr lang="en-US"/>
          </a:p>
        </p:txBody>
      </p:sp>
      <p:sp>
        <p:nvSpPr>
          <p:cNvPr id="5" name="Slide Number Placeholder 5"/>
          <p:cNvSpPr txBox="1">
            <a:spLocks noGrp="1"/>
          </p:cNvSpPr>
          <p:nvPr>
            <p:ph type="sldNum" sz="quarter" idx="8"/>
          </p:nvPr>
        </p:nvSpPr>
        <p:spPr>
          <a:xfrm>
            <a:off x="531815" y="3244135"/>
            <a:ext cx="779763" cy="365129"/>
          </a:xfrm>
        </p:spPr>
        <p:txBody>
          <a:bodyPr/>
          <a:lstStyle>
            <a:lvl1pPr>
              <a:defRPr/>
            </a:lvl1pPr>
          </a:lstStyle>
          <a:p>
            <a:pPr lvl="0"/>
            <a:fld id="{9E8684C7-E003-46C7-B227-30409FD44094}" type="slidenum">
              <a:t>‹#›</a:t>
            </a:fld>
            <a:endParaRPr lang="en-US"/>
          </a:p>
        </p:txBody>
      </p:sp>
      <p:sp>
        <p:nvSpPr>
          <p:cNvPr id="6" name="TextBox 13"/>
          <p:cNvSpPr txBox="1"/>
          <p:nvPr/>
        </p:nvSpPr>
        <p:spPr>
          <a:xfrm>
            <a:off x="2467654" y="648007"/>
            <a:ext cx="609603" cy="584777"/>
          </a:xfrm>
          <a:prstGeom prst="rect">
            <a:avLst/>
          </a:prstGeom>
          <a:noFill/>
          <a:ln cap="rnd">
            <a:noFill/>
          </a:ln>
        </p:spPr>
        <p:txBody>
          <a:bodyPr vert="horz" wrap="square" lIns="91440" tIns="45720" rIns="91440" bIns="45720" anchor="ctr"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8000" b="0" i="0" u="none" strike="noStrike" kern="1200" cap="none" spc="0" baseline="0">
                <a:solidFill>
                  <a:srgbClr val="353535"/>
                </a:solidFill>
                <a:uFillTx/>
                <a:latin typeface="Arial"/>
              </a:rPr>
              <a:t>“</a:t>
            </a:r>
          </a:p>
        </p:txBody>
      </p:sp>
      <p:sp>
        <p:nvSpPr>
          <p:cNvPr id="7" name="TextBox 14"/>
          <p:cNvSpPr txBox="1"/>
          <p:nvPr/>
        </p:nvSpPr>
        <p:spPr>
          <a:xfrm>
            <a:off x="11114852" y="2905304"/>
            <a:ext cx="609603" cy="584777"/>
          </a:xfrm>
          <a:prstGeom prst="rect">
            <a:avLst/>
          </a:prstGeom>
          <a:noFill/>
          <a:ln cap="rnd">
            <a:noFill/>
          </a:ln>
        </p:spPr>
        <p:txBody>
          <a:bodyPr vert="horz" wrap="square" lIns="91440" tIns="45720" rIns="91440" bIns="45720" anchor="ctr"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8000" b="0" i="0" u="none" strike="noStrike" kern="1200" cap="none" spc="0" baseline="0">
                <a:solidFill>
                  <a:srgbClr val="353535"/>
                </a:solidFill>
                <a:uFillTx/>
                <a:latin typeface="Arial"/>
              </a:rPr>
              <a:t>”</a:t>
            </a:r>
          </a:p>
        </p:txBody>
      </p:sp>
    </p:spTree>
    <p:extLst>
      <p:ext uri="{BB962C8B-B14F-4D97-AF65-F5344CB8AC3E}">
        <p14:creationId xmlns:p14="http://schemas.microsoft.com/office/powerpoint/2010/main" val="1132548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grpSp>
        <p:nvGrpSpPr>
          <p:cNvPr id="5" name="Group 22"/>
          <p:cNvGrpSpPr/>
          <p:nvPr/>
        </p:nvGrpSpPr>
        <p:grpSpPr>
          <a:xfrm>
            <a:off x="0" y="228600"/>
            <a:ext cx="2851510" cy="6638634"/>
            <a:chOff x="0" y="228600"/>
            <a:chExt cx="2851510" cy="6638634"/>
          </a:xfrm>
        </p:grpSpPr>
        <p:sp>
          <p:nvSpPr>
            <p:cNvPr id="6" name="Freeform 11"/>
            <p:cNvSpPr/>
            <p:nvPr/>
          </p:nvSpPr>
          <p:spPr>
            <a:xfrm>
              <a:off x="0" y="2575041"/>
              <a:ext cx="100638" cy="626217"/>
            </a:xfrm>
            <a:custGeom>
              <a:avLst/>
              <a:gdLst>
                <a:gd name="f0" fmla="val w"/>
                <a:gd name="f1" fmla="val h"/>
                <a:gd name="f2" fmla="val 0"/>
                <a:gd name="f3" fmla="val 22"/>
                <a:gd name="f4" fmla="val 136"/>
                <a:gd name="f5" fmla="val 20"/>
                <a:gd name="f6" fmla="val 117"/>
                <a:gd name="f7" fmla="val 19"/>
                <a:gd name="f8" fmla="val 99"/>
                <a:gd name="f9" fmla="val 17"/>
                <a:gd name="f10" fmla="val 80"/>
                <a:gd name="f11" fmla="val 11"/>
                <a:gd name="f12" fmla="val 54"/>
                <a:gd name="f13" fmla="val 6"/>
                <a:gd name="f14" fmla="val 27"/>
                <a:gd name="f15" fmla="val 35"/>
                <a:gd name="f16" fmla="val 64"/>
                <a:gd name="f17" fmla="val 13"/>
                <a:gd name="f18" fmla="val 94"/>
                <a:gd name="f19" fmla="val 124"/>
                <a:gd name="f20" fmla="val 128"/>
                <a:gd name="f21" fmla="val 21"/>
                <a:gd name="f22" fmla="val 132"/>
                <a:gd name="f23" fmla="*/ f0 1 22"/>
                <a:gd name="f24" fmla="*/ f1 1 136"/>
                <a:gd name="f25" fmla="val f2"/>
                <a:gd name="f26" fmla="val f3"/>
                <a:gd name="f27" fmla="val f4"/>
                <a:gd name="f28" fmla="+- f27 0 f25"/>
                <a:gd name="f29" fmla="+- f26 0 f25"/>
                <a:gd name="f30" fmla="*/ f29 1 22"/>
                <a:gd name="f31" fmla="*/ f28 1 136"/>
                <a:gd name="f32" fmla="*/ 0 1 f30"/>
                <a:gd name="f33" fmla="*/ f26 1 f30"/>
                <a:gd name="f34" fmla="*/ 0 1 f31"/>
                <a:gd name="f35" fmla="*/ f27 1 f31"/>
                <a:gd name="f36" fmla="*/ f32 f23 1"/>
                <a:gd name="f37" fmla="*/ f33 f23 1"/>
                <a:gd name="f38" fmla="*/ f35 f24 1"/>
                <a:gd name="f39" fmla="*/ f34 f24 1"/>
              </a:gdLst>
              <a:ahLst/>
              <a:cxnLst>
                <a:cxn ang="3cd4">
                  <a:pos x="hc" y="t"/>
                </a:cxn>
                <a:cxn ang="0">
                  <a:pos x="r" y="vc"/>
                </a:cxn>
                <a:cxn ang="cd4">
                  <a:pos x="hc" y="b"/>
                </a:cxn>
                <a:cxn ang="cd2">
                  <a:pos x="l" y="vc"/>
                </a:cxn>
              </a:cxnLst>
              <a:rect l="f36" t="f39" r="f37" b="f38"/>
              <a:pathLst>
                <a:path w="22" h="136">
                  <a:moveTo>
                    <a:pt x="f3" y="f4"/>
                  </a:moveTo>
                  <a:cubicBezTo>
                    <a:pt x="f5" y="f6"/>
                    <a:pt x="f7" y="f8"/>
                    <a:pt x="f9" y="f10"/>
                  </a:cubicBezTo>
                  <a:cubicBezTo>
                    <a:pt x="f11" y="f12"/>
                    <a:pt x="f13" y="f14"/>
                    <a:pt x="f2" y="f2"/>
                  </a:cubicBezTo>
                  <a:cubicBezTo>
                    <a:pt x="f2" y="f15"/>
                    <a:pt x="f2" y="f15"/>
                    <a:pt x="f2" y="f15"/>
                  </a:cubicBezTo>
                  <a:cubicBezTo>
                    <a:pt x="f13" y="f16"/>
                    <a:pt x="f17" y="f18"/>
                    <a:pt x="f5" y="f19"/>
                  </a:cubicBezTo>
                  <a:cubicBezTo>
                    <a:pt x="f5" y="f20"/>
                    <a:pt x="f21" y="f22"/>
                    <a:pt x="f3" y="f4"/>
                  </a:cubicBezTo>
                  <a:close/>
                </a:path>
              </a:pathLst>
            </a:custGeom>
            <a:solidFill>
              <a:srgbClr val="2E5369">
                <a:alpha val="20000"/>
              </a:srgbClr>
            </a:solidFill>
            <a:ln cap="rnd">
              <a:noFill/>
              <a:prstDash val="solid"/>
            </a:ln>
          </p:spPr>
          <p:txBody>
            <a:bodyPr lIns="0" tIns="0" rIns="0" bIns="0"/>
            <a:lstStyle/>
            <a:p>
              <a:endParaRPr lang="en-US"/>
            </a:p>
          </p:txBody>
        </p:sp>
        <p:sp>
          <p:nvSpPr>
            <p:cNvPr id="7" name="Freeform 12"/>
            <p:cNvSpPr/>
            <p:nvPr/>
          </p:nvSpPr>
          <p:spPr>
            <a:xfrm>
              <a:off x="128601" y="3156527"/>
              <a:ext cx="646718" cy="2322219"/>
            </a:xfrm>
            <a:custGeom>
              <a:avLst/>
              <a:gdLst>
                <a:gd name="f0" fmla="val w"/>
                <a:gd name="f1" fmla="val h"/>
                <a:gd name="f2" fmla="val 0"/>
                <a:gd name="f3" fmla="val 140"/>
                <a:gd name="f4" fmla="val 504"/>
                <a:gd name="f5" fmla="val 86"/>
                <a:gd name="f6" fmla="val 350"/>
                <a:gd name="f7" fmla="val 103"/>
                <a:gd name="f8" fmla="val 402"/>
                <a:gd name="f9" fmla="val 120"/>
                <a:gd name="f10" fmla="val 453"/>
                <a:gd name="f11" fmla="val 139"/>
                <a:gd name="f12" fmla="val 495"/>
                <a:gd name="f13" fmla="val 487"/>
                <a:gd name="f14" fmla="val 478"/>
                <a:gd name="f15" fmla="val 124"/>
                <a:gd name="f16" fmla="val 435"/>
                <a:gd name="f17" fmla="val 109"/>
                <a:gd name="f18" fmla="val 391"/>
                <a:gd name="f19" fmla="val 95"/>
                <a:gd name="f20" fmla="val 347"/>
                <a:gd name="f21" fmla="val 58"/>
                <a:gd name="f22" fmla="val 233"/>
                <a:gd name="f23" fmla="val 27"/>
                <a:gd name="f24" fmla="val 117"/>
                <a:gd name="f25" fmla="val 2"/>
                <a:gd name="f26" fmla="val 20"/>
                <a:gd name="f27" fmla="val 4"/>
                <a:gd name="f28" fmla="val 41"/>
                <a:gd name="f29" fmla="val 6"/>
                <a:gd name="f30" fmla="val 61"/>
                <a:gd name="f31" fmla="val 30"/>
                <a:gd name="f32" fmla="val 158"/>
                <a:gd name="f33" fmla="val 56"/>
                <a:gd name="f34" fmla="val 255"/>
                <a:gd name="f35" fmla="*/ f0 1 140"/>
                <a:gd name="f36" fmla="*/ f1 1 504"/>
                <a:gd name="f37" fmla="val f2"/>
                <a:gd name="f38" fmla="val f3"/>
                <a:gd name="f39" fmla="val f4"/>
                <a:gd name="f40" fmla="+- f39 0 f37"/>
                <a:gd name="f41" fmla="+- f38 0 f37"/>
                <a:gd name="f42" fmla="*/ f41 1 140"/>
                <a:gd name="f43" fmla="*/ f40 1 504"/>
                <a:gd name="f44" fmla="*/ 0 1 f42"/>
                <a:gd name="f45" fmla="*/ f38 1 f42"/>
                <a:gd name="f46" fmla="*/ 0 1 f43"/>
                <a:gd name="f47" fmla="*/ f39 1 f43"/>
                <a:gd name="f48" fmla="*/ f44 f35 1"/>
                <a:gd name="f49" fmla="*/ f45 f35 1"/>
                <a:gd name="f50" fmla="*/ f47 f36 1"/>
                <a:gd name="f51" fmla="*/ f46 f36 1"/>
              </a:gdLst>
              <a:ahLst/>
              <a:cxnLst>
                <a:cxn ang="3cd4">
                  <a:pos x="hc" y="t"/>
                </a:cxn>
                <a:cxn ang="0">
                  <a:pos x="r" y="vc"/>
                </a:cxn>
                <a:cxn ang="cd4">
                  <a:pos x="hc" y="b"/>
                </a:cxn>
                <a:cxn ang="cd2">
                  <a:pos x="l" y="vc"/>
                </a:cxn>
              </a:cxnLst>
              <a:rect l="f48" t="f51" r="f49" b="f50"/>
              <a:pathLst>
                <a:path w="140" h="504">
                  <a:moveTo>
                    <a:pt x="f5" y="f6"/>
                  </a:moveTo>
                  <a:cubicBezTo>
                    <a:pt x="f7" y="f8"/>
                    <a:pt x="f9" y="f10"/>
                    <a:pt x="f11" y="f4"/>
                  </a:cubicBezTo>
                  <a:cubicBezTo>
                    <a:pt x="f11" y="f12"/>
                    <a:pt x="f11" y="f13"/>
                    <a:pt x="f3" y="f14"/>
                  </a:cubicBezTo>
                  <a:cubicBezTo>
                    <a:pt x="f15" y="f16"/>
                    <a:pt x="f17" y="f18"/>
                    <a:pt x="f19" y="f20"/>
                  </a:cubicBezTo>
                  <a:cubicBezTo>
                    <a:pt x="f21" y="f22"/>
                    <a:pt x="f23" y="f24"/>
                    <a:pt x="f2" y="f2"/>
                  </a:cubicBezTo>
                  <a:cubicBezTo>
                    <a:pt x="f25" y="f26"/>
                    <a:pt x="f27" y="f28"/>
                    <a:pt x="f29" y="f30"/>
                  </a:cubicBezTo>
                  <a:cubicBezTo>
                    <a:pt x="f31" y="f32"/>
                    <a:pt x="f33" y="f34"/>
                    <a:pt x="f5" y="f6"/>
                  </a:cubicBezTo>
                  <a:close/>
                </a:path>
              </a:pathLst>
            </a:custGeom>
            <a:solidFill>
              <a:srgbClr val="2E5369">
                <a:alpha val="20000"/>
              </a:srgbClr>
            </a:solidFill>
            <a:ln cap="rnd">
              <a:noFill/>
              <a:prstDash val="solid"/>
            </a:ln>
          </p:spPr>
          <p:txBody>
            <a:bodyPr lIns="0" tIns="0" rIns="0" bIns="0"/>
            <a:lstStyle/>
            <a:p>
              <a:endParaRPr lang="en-US"/>
            </a:p>
          </p:txBody>
        </p:sp>
        <p:sp>
          <p:nvSpPr>
            <p:cNvPr id="8" name="Freeform 13"/>
            <p:cNvSpPr/>
            <p:nvPr/>
          </p:nvSpPr>
          <p:spPr>
            <a:xfrm>
              <a:off x="806994" y="5447062"/>
              <a:ext cx="609438" cy="1420163"/>
            </a:xfrm>
            <a:custGeom>
              <a:avLst/>
              <a:gdLst>
                <a:gd name="f0" fmla="val w"/>
                <a:gd name="f1" fmla="val h"/>
                <a:gd name="f2" fmla="val 0"/>
                <a:gd name="f3" fmla="val 132"/>
                <a:gd name="f4" fmla="val 308"/>
                <a:gd name="f5" fmla="val 8"/>
                <a:gd name="f6" fmla="val 22"/>
                <a:gd name="f7" fmla="val 5"/>
                <a:gd name="f8" fmla="val 15"/>
                <a:gd name="f9" fmla="val 2"/>
                <a:gd name="f10" fmla="val 10"/>
                <a:gd name="f11" fmla="val 19"/>
                <a:gd name="f12" fmla="val 29"/>
                <a:gd name="f13" fmla="val 21"/>
                <a:gd name="f14" fmla="val 85"/>
                <a:gd name="f15" fmla="val 44"/>
                <a:gd name="f16" fmla="val 140"/>
                <a:gd name="f17" fmla="val 68"/>
                <a:gd name="f18" fmla="val 194"/>
                <a:gd name="f19" fmla="val 232"/>
                <a:gd name="f20" fmla="val 104"/>
                <a:gd name="f21" fmla="val 270"/>
                <a:gd name="f22" fmla="val 123"/>
                <a:gd name="f23" fmla="val 113"/>
                <a:gd name="f24" fmla="val 269"/>
                <a:gd name="f25" fmla="val 94"/>
                <a:gd name="f26" fmla="val 230"/>
                <a:gd name="f27" fmla="val 77"/>
                <a:gd name="f28" fmla="val 190"/>
                <a:gd name="f29" fmla="val 52"/>
                <a:gd name="f30" fmla="val 135"/>
                <a:gd name="f31" fmla="val 79"/>
                <a:gd name="f32" fmla="*/ f0 1 132"/>
                <a:gd name="f33" fmla="*/ f1 1 308"/>
                <a:gd name="f34" fmla="val f2"/>
                <a:gd name="f35" fmla="val f3"/>
                <a:gd name="f36" fmla="val f4"/>
                <a:gd name="f37" fmla="+- f36 0 f34"/>
                <a:gd name="f38" fmla="+- f35 0 f34"/>
                <a:gd name="f39" fmla="*/ f38 1 132"/>
                <a:gd name="f40" fmla="*/ f37 1 308"/>
                <a:gd name="f41" fmla="*/ 0 1 f39"/>
                <a:gd name="f42" fmla="*/ f35 1 f39"/>
                <a:gd name="f43" fmla="*/ 0 1 f40"/>
                <a:gd name="f44" fmla="*/ f36 1 f40"/>
                <a:gd name="f45" fmla="*/ f41 f32 1"/>
                <a:gd name="f46" fmla="*/ f42 f32 1"/>
                <a:gd name="f47" fmla="*/ f44 f33 1"/>
                <a:gd name="f48" fmla="*/ f43 f33 1"/>
              </a:gdLst>
              <a:ahLst/>
              <a:cxnLst>
                <a:cxn ang="3cd4">
                  <a:pos x="hc" y="t"/>
                </a:cxn>
                <a:cxn ang="0">
                  <a:pos x="r" y="vc"/>
                </a:cxn>
                <a:cxn ang="cd4">
                  <a:pos x="hc" y="b"/>
                </a:cxn>
                <a:cxn ang="cd2">
                  <a:pos x="l" y="vc"/>
                </a:cxn>
              </a:cxnLst>
              <a:rect l="f45" t="f48" r="f46" b="f47"/>
              <a:pathLst>
                <a:path w="132" h="308">
                  <a:moveTo>
                    <a:pt x="f5" y="f6"/>
                  </a:moveTo>
                  <a:cubicBezTo>
                    <a:pt x="f7" y="f8"/>
                    <a:pt x="f9" y="f5"/>
                    <a:pt x="f2" y="f2"/>
                  </a:cubicBezTo>
                  <a:cubicBezTo>
                    <a:pt x="f2" y="f10"/>
                    <a:pt x="f2" y="f11"/>
                    <a:pt x="f2" y="f12"/>
                  </a:cubicBezTo>
                  <a:cubicBezTo>
                    <a:pt x="f13" y="f14"/>
                    <a:pt x="f15" y="f16"/>
                    <a:pt x="f17" y="f18"/>
                  </a:cubicBezTo>
                  <a:cubicBezTo>
                    <a:pt x="f14" y="f19"/>
                    <a:pt x="f20" y="f21"/>
                    <a:pt x="f22" y="f4"/>
                  </a:cubicBezTo>
                  <a:cubicBezTo>
                    <a:pt x="f3" y="f4"/>
                    <a:pt x="f3" y="f4"/>
                    <a:pt x="f3" y="f4"/>
                  </a:cubicBezTo>
                  <a:cubicBezTo>
                    <a:pt x="f23" y="f24"/>
                    <a:pt x="f25" y="f26"/>
                    <a:pt x="f27" y="f28"/>
                  </a:cubicBezTo>
                  <a:cubicBezTo>
                    <a:pt x="f29" y="f30"/>
                    <a:pt x="f12" y="f31"/>
                    <a:pt x="f5" y="f6"/>
                  </a:cubicBezTo>
                  <a:close/>
                </a:path>
              </a:pathLst>
            </a:custGeom>
            <a:solidFill>
              <a:srgbClr val="2E5369">
                <a:alpha val="20000"/>
              </a:srgbClr>
            </a:solidFill>
            <a:ln cap="rnd">
              <a:noFill/>
              <a:prstDash val="solid"/>
            </a:ln>
          </p:spPr>
          <p:txBody>
            <a:bodyPr lIns="0" tIns="0" rIns="0" bIns="0"/>
            <a:lstStyle/>
            <a:p>
              <a:endParaRPr lang="en-US"/>
            </a:p>
          </p:txBody>
        </p:sp>
        <p:sp>
          <p:nvSpPr>
            <p:cNvPr id="9" name="Freeform 14"/>
            <p:cNvSpPr/>
            <p:nvPr/>
          </p:nvSpPr>
          <p:spPr>
            <a:xfrm>
              <a:off x="959827" y="6503798"/>
              <a:ext cx="171468" cy="363428"/>
            </a:xfrm>
            <a:custGeom>
              <a:avLst/>
              <a:gdLst>
                <a:gd name="f0" fmla="val w"/>
                <a:gd name="f1" fmla="val h"/>
                <a:gd name="f2" fmla="val 0"/>
                <a:gd name="f3" fmla="val 37"/>
                <a:gd name="f4" fmla="val 79"/>
                <a:gd name="f5" fmla="val 28"/>
                <a:gd name="f6" fmla="val 24"/>
                <a:gd name="f7" fmla="val 53"/>
                <a:gd name="f8" fmla="val 12"/>
                <a:gd name="f9" fmla="val 27"/>
                <a:gd name="f10" fmla="val 8"/>
                <a:gd name="f11" fmla="val 17"/>
                <a:gd name="f12" fmla="*/ f0 1 37"/>
                <a:gd name="f13" fmla="*/ f1 1 79"/>
                <a:gd name="f14" fmla="val f2"/>
                <a:gd name="f15" fmla="val f3"/>
                <a:gd name="f16" fmla="val f4"/>
                <a:gd name="f17" fmla="+- f16 0 f14"/>
                <a:gd name="f18" fmla="+- f15 0 f14"/>
                <a:gd name="f19" fmla="*/ f18 1 37"/>
                <a:gd name="f20" fmla="*/ f17 1 79"/>
                <a:gd name="f21" fmla="*/ 0 1 f19"/>
                <a:gd name="f22" fmla="*/ f15 1 f19"/>
                <a:gd name="f23" fmla="*/ 0 1 f20"/>
                <a:gd name="f24" fmla="*/ f16 1 f20"/>
                <a:gd name="f25" fmla="*/ f21 f12 1"/>
                <a:gd name="f26" fmla="*/ f22 f12 1"/>
                <a:gd name="f27" fmla="*/ f24 f13 1"/>
                <a:gd name="f28" fmla="*/ f23 f13 1"/>
              </a:gdLst>
              <a:ahLst/>
              <a:cxnLst>
                <a:cxn ang="3cd4">
                  <a:pos x="hc" y="t"/>
                </a:cxn>
                <a:cxn ang="0">
                  <a:pos x="r" y="vc"/>
                </a:cxn>
                <a:cxn ang="cd4">
                  <a:pos x="hc" y="b"/>
                </a:cxn>
                <a:cxn ang="cd2">
                  <a:pos x="l" y="vc"/>
                </a:cxn>
              </a:cxnLst>
              <a:rect l="f25" t="f28" r="f26" b="f27"/>
              <a:pathLst>
                <a:path w="37" h="79">
                  <a:moveTo>
                    <a:pt x="f5" y="f4"/>
                  </a:moveTo>
                  <a:cubicBezTo>
                    <a:pt x="f3" y="f4"/>
                    <a:pt x="f3" y="f4"/>
                    <a:pt x="f3" y="f4"/>
                  </a:cubicBezTo>
                  <a:cubicBezTo>
                    <a:pt x="f6" y="f7"/>
                    <a:pt x="f8" y="f9"/>
                    <a:pt x="f2" y="f2"/>
                  </a:cubicBezTo>
                  <a:cubicBezTo>
                    <a:pt x="f10" y="f9"/>
                    <a:pt x="f11" y="f7"/>
                    <a:pt x="f5" y="f4"/>
                  </a:cubicBezTo>
                  <a:close/>
                </a:path>
              </a:pathLst>
            </a:custGeom>
            <a:solidFill>
              <a:srgbClr val="2E5369">
                <a:alpha val="20000"/>
              </a:srgbClr>
            </a:solidFill>
            <a:ln cap="rnd">
              <a:noFill/>
              <a:prstDash val="solid"/>
            </a:ln>
          </p:spPr>
          <p:txBody>
            <a:bodyPr lIns="0" tIns="0" rIns="0" bIns="0"/>
            <a:lstStyle/>
            <a:p>
              <a:endParaRPr lang="en-US"/>
            </a:p>
          </p:txBody>
        </p:sp>
        <p:sp>
          <p:nvSpPr>
            <p:cNvPr id="10" name="Freeform 15"/>
            <p:cNvSpPr/>
            <p:nvPr/>
          </p:nvSpPr>
          <p:spPr>
            <a:xfrm>
              <a:off x="100638" y="3201259"/>
              <a:ext cx="821908" cy="3328635"/>
            </a:xfrm>
            <a:custGeom>
              <a:avLst/>
              <a:gdLst>
                <a:gd name="f0" fmla="val w"/>
                <a:gd name="f1" fmla="val h"/>
                <a:gd name="f2" fmla="val 0"/>
                <a:gd name="f3" fmla="val 178"/>
                <a:gd name="f4" fmla="val 722"/>
                <a:gd name="f5" fmla="val 162"/>
                <a:gd name="f6" fmla="val 660"/>
                <a:gd name="f7" fmla="val 145"/>
                <a:gd name="f8" fmla="val 618"/>
                <a:gd name="f9" fmla="val 130"/>
                <a:gd name="f10" fmla="val 576"/>
                <a:gd name="f11" fmla="val 116"/>
                <a:gd name="f12" fmla="val 534"/>
                <a:gd name="f13" fmla="val 84"/>
                <a:gd name="f14" fmla="val 437"/>
                <a:gd name="f15" fmla="val 59"/>
                <a:gd name="f16" fmla="val 337"/>
                <a:gd name="f17" fmla="val 40"/>
                <a:gd name="f18" fmla="val 236"/>
                <a:gd name="f19" fmla="val 29"/>
                <a:gd name="f20" fmla="val 175"/>
                <a:gd name="f21" fmla="val 20"/>
                <a:gd name="f22" fmla="val 113"/>
                <a:gd name="f23" fmla="val 12"/>
                <a:gd name="f24" fmla="val 51"/>
                <a:gd name="f25" fmla="val 8"/>
                <a:gd name="f26" fmla="val 34"/>
                <a:gd name="f27" fmla="val 4"/>
                <a:gd name="f28" fmla="val 17"/>
                <a:gd name="f29" fmla="val 79"/>
                <a:gd name="f30" fmla="val 19"/>
                <a:gd name="f31" fmla="val 159"/>
                <a:gd name="f32" fmla="val 33"/>
                <a:gd name="f33" fmla="val 237"/>
                <a:gd name="f34" fmla="val 339"/>
                <a:gd name="f35" fmla="val 76"/>
                <a:gd name="f36" fmla="val 439"/>
                <a:gd name="f37" fmla="val 107"/>
                <a:gd name="f38" fmla="val 537"/>
                <a:gd name="f39" fmla="val 123"/>
                <a:gd name="f40" fmla="val 586"/>
                <a:gd name="f41" fmla="val 141"/>
                <a:gd name="f42" fmla="val 634"/>
                <a:gd name="f43" fmla="val 160"/>
                <a:gd name="f44" fmla="val 681"/>
                <a:gd name="f45" fmla="val 166"/>
                <a:gd name="f46" fmla="val 695"/>
                <a:gd name="f47" fmla="val 172"/>
                <a:gd name="f48" fmla="val 708"/>
                <a:gd name="f49" fmla="val 176"/>
                <a:gd name="f50" fmla="val 717"/>
                <a:gd name="f51" fmla="val 713"/>
                <a:gd name="f52" fmla="val 174"/>
                <a:gd name="f53" fmla="val 169"/>
                <a:gd name="f54" fmla="val 692"/>
                <a:gd name="f55" fmla="val 165"/>
                <a:gd name="f56" fmla="val 676"/>
                <a:gd name="f57" fmla="*/ f0 1 178"/>
                <a:gd name="f58" fmla="*/ f1 1 722"/>
                <a:gd name="f59" fmla="val f2"/>
                <a:gd name="f60" fmla="val f3"/>
                <a:gd name="f61" fmla="val f4"/>
                <a:gd name="f62" fmla="+- f61 0 f59"/>
                <a:gd name="f63" fmla="+- f60 0 f59"/>
                <a:gd name="f64" fmla="*/ f63 1 178"/>
                <a:gd name="f65" fmla="*/ f62 1 722"/>
                <a:gd name="f66" fmla="*/ 0 1 f64"/>
                <a:gd name="f67" fmla="*/ f60 1 f64"/>
                <a:gd name="f68" fmla="*/ 0 1 f65"/>
                <a:gd name="f69" fmla="*/ f61 1 f65"/>
                <a:gd name="f70" fmla="*/ f66 f57 1"/>
                <a:gd name="f71" fmla="*/ f67 f57 1"/>
                <a:gd name="f72" fmla="*/ f69 f58 1"/>
                <a:gd name="f73" fmla="*/ f68 f58 1"/>
              </a:gdLst>
              <a:ahLst/>
              <a:cxnLst>
                <a:cxn ang="3cd4">
                  <a:pos x="hc" y="t"/>
                </a:cxn>
                <a:cxn ang="0">
                  <a:pos x="r" y="vc"/>
                </a:cxn>
                <a:cxn ang="cd4">
                  <a:pos x="hc" y="b"/>
                </a:cxn>
                <a:cxn ang="cd2">
                  <a:pos x="l" y="vc"/>
                </a:cxn>
              </a:cxnLst>
              <a:rect l="f70" t="f73" r="f71" b="f72"/>
              <a:pathLst>
                <a:path w="178" h="722">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5" y="f29"/>
                    <a:pt x="f30" y="f31"/>
                    <a:pt x="f32" y="f33"/>
                  </a:cubicBezTo>
                  <a:cubicBezTo>
                    <a:pt x="f24" y="f34"/>
                    <a:pt x="f35" y="f36"/>
                    <a:pt x="f37" y="f38"/>
                  </a:cubicBezTo>
                  <a:cubicBezTo>
                    <a:pt x="f39" y="f40"/>
                    <a:pt x="f41" y="f42"/>
                    <a:pt x="f43" y="f44"/>
                  </a:cubicBezTo>
                  <a:cubicBezTo>
                    <a:pt x="f45" y="f46"/>
                    <a:pt x="f47" y="f48"/>
                    <a:pt x="f3" y="f4"/>
                  </a:cubicBezTo>
                  <a:cubicBezTo>
                    <a:pt x="f49" y="f50"/>
                    <a:pt x="f20" y="f51"/>
                    <a:pt x="f52" y="f48"/>
                  </a:cubicBezTo>
                  <a:cubicBezTo>
                    <a:pt x="f53" y="f54"/>
                    <a:pt x="f55" y="f56"/>
                    <a:pt x="f5" y="f6"/>
                  </a:cubicBezTo>
                  <a:close/>
                </a:path>
              </a:pathLst>
            </a:custGeom>
            <a:solidFill>
              <a:srgbClr val="2E5369">
                <a:alpha val="20000"/>
              </a:srgbClr>
            </a:solidFill>
            <a:ln cap="rnd">
              <a:noFill/>
              <a:prstDash val="solid"/>
            </a:ln>
          </p:spPr>
          <p:txBody>
            <a:bodyPr lIns="0" tIns="0" rIns="0" bIns="0"/>
            <a:lstStyle/>
            <a:p>
              <a:endParaRPr lang="en-US"/>
            </a:p>
          </p:txBody>
        </p:sp>
        <p:sp>
          <p:nvSpPr>
            <p:cNvPr id="11" name="Freeform 16"/>
            <p:cNvSpPr/>
            <p:nvPr/>
          </p:nvSpPr>
          <p:spPr>
            <a:xfrm>
              <a:off x="22366" y="228600"/>
              <a:ext cx="106234" cy="2927927"/>
            </a:xfrm>
            <a:custGeom>
              <a:avLst/>
              <a:gdLst>
                <a:gd name="f0" fmla="val w"/>
                <a:gd name="f1" fmla="val h"/>
                <a:gd name="f2" fmla="val 0"/>
                <a:gd name="f3" fmla="val 23"/>
                <a:gd name="f4" fmla="val 635"/>
                <a:gd name="f5" fmla="val 11"/>
                <a:gd name="f6" fmla="val 577"/>
                <a:gd name="f7" fmla="val 12"/>
                <a:gd name="f8" fmla="val 581"/>
                <a:gd name="f9" fmla="val 585"/>
                <a:gd name="f10" fmla="val 589"/>
                <a:gd name="f11" fmla="val 15"/>
                <a:gd name="f12" fmla="val 603"/>
                <a:gd name="f13" fmla="val 19"/>
                <a:gd name="f14" fmla="val 617"/>
                <a:gd name="f15" fmla="val 22"/>
                <a:gd name="f16" fmla="val 632"/>
                <a:gd name="f17" fmla="val 633"/>
                <a:gd name="f18" fmla="val 634"/>
                <a:gd name="f19" fmla="val 21"/>
                <a:gd name="f20" fmla="val 615"/>
                <a:gd name="f21" fmla="val 596"/>
                <a:gd name="f22" fmla="val 17"/>
                <a:gd name="f23" fmla="val 576"/>
                <a:gd name="f24" fmla="val 9"/>
                <a:gd name="f25" fmla="val 474"/>
                <a:gd name="f26" fmla="val 5"/>
                <a:gd name="f27" fmla="val 372"/>
                <a:gd name="f28" fmla="val 269"/>
                <a:gd name="f29" fmla="val 6"/>
                <a:gd name="f30" fmla="val 179"/>
                <a:gd name="f31" fmla="val 90"/>
                <a:gd name="f32" fmla="val 89"/>
                <a:gd name="f33" fmla="val 2"/>
                <a:gd name="f34" fmla="val 1"/>
                <a:gd name="f35" fmla="val 3"/>
                <a:gd name="f36" fmla="*/ f0 1 23"/>
                <a:gd name="f37" fmla="*/ f1 1 635"/>
                <a:gd name="f38" fmla="val f2"/>
                <a:gd name="f39" fmla="val f3"/>
                <a:gd name="f40" fmla="val f4"/>
                <a:gd name="f41" fmla="+- f40 0 f38"/>
                <a:gd name="f42" fmla="+- f39 0 f38"/>
                <a:gd name="f43" fmla="*/ f42 1 23"/>
                <a:gd name="f44" fmla="*/ f41 1 635"/>
                <a:gd name="f45" fmla="*/ 0 1 f43"/>
                <a:gd name="f46" fmla="*/ f39 1 f43"/>
                <a:gd name="f47" fmla="*/ 0 1 f44"/>
                <a:gd name="f48" fmla="*/ f40 1 f44"/>
                <a:gd name="f49" fmla="*/ f45 f36 1"/>
                <a:gd name="f50" fmla="*/ f46 f36 1"/>
                <a:gd name="f51" fmla="*/ f48 f37 1"/>
                <a:gd name="f52" fmla="*/ f47 f37 1"/>
              </a:gdLst>
              <a:ahLst/>
              <a:cxnLst>
                <a:cxn ang="3cd4">
                  <a:pos x="hc" y="t"/>
                </a:cxn>
                <a:cxn ang="0">
                  <a:pos x="r" y="vc"/>
                </a:cxn>
                <a:cxn ang="cd4">
                  <a:pos x="hc" y="b"/>
                </a:cxn>
                <a:cxn ang="cd2">
                  <a:pos x="l" y="vc"/>
                </a:cxn>
              </a:cxnLst>
              <a:rect l="f49" t="f52" r="f50" b="f51"/>
              <a:pathLst>
                <a:path w="23" h="635">
                  <a:moveTo>
                    <a:pt x="f5" y="f6"/>
                  </a:moveTo>
                  <a:cubicBezTo>
                    <a:pt x="f7" y="f8"/>
                    <a:pt x="f7" y="f9"/>
                    <a:pt x="f7" y="f10"/>
                  </a:cubicBezTo>
                  <a:cubicBezTo>
                    <a:pt x="f11" y="f12"/>
                    <a:pt x="f13" y="f14"/>
                    <a:pt x="f15" y="f16"/>
                  </a:cubicBezTo>
                  <a:cubicBezTo>
                    <a:pt x="f15" y="f17"/>
                    <a:pt x="f15" y="f18"/>
                    <a:pt x="f3" y="f4"/>
                  </a:cubicBezTo>
                  <a:cubicBezTo>
                    <a:pt x="f19" y="f20"/>
                    <a:pt x="f13" y="f21"/>
                    <a:pt x="f22" y="f23"/>
                  </a:cubicBezTo>
                  <a:cubicBezTo>
                    <a:pt x="f24" y="f25"/>
                    <a:pt x="f26" y="f27"/>
                    <a:pt x="f26" y="f28"/>
                  </a:cubicBezTo>
                  <a:cubicBezTo>
                    <a:pt x="f29" y="f30"/>
                    <a:pt x="f24" y="f31"/>
                    <a:pt x="f11" y="f2"/>
                  </a:cubicBezTo>
                  <a:cubicBezTo>
                    <a:pt x="f7" y="f2"/>
                    <a:pt x="f7" y="f2"/>
                    <a:pt x="f7" y="f2"/>
                  </a:cubicBezTo>
                  <a:cubicBezTo>
                    <a:pt x="f26" y="f32"/>
                    <a:pt x="f33" y="f30"/>
                    <a:pt x="f34" y="f28"/>
                  </a:cubicBezTo>
                  <a:cubicBezTo>
                    <a:pt x="f2" y="f27"/>
                    <a:pt x="f35" y="f25"/>
                    <a:pt x="f5" y="f6"/>
                  </a:cubicBezTo>
                  <a:close/>
                </a:path>
              </a:pathLst>
            </a:custGeom>
            <a:solidFill>
              <a:srgbClr val="2E5369">
                <a:alpha val="20000"/>
              </a:srgbClr>
            </a:solidFill>
            <a:ln cap="rnd">
              <a:noFill/>
              <a:prstDash val="solid"/>
            </a:ln>
          </p:spPr>
          <p:txBody>
            <a:bodyPr lIns="0" tIns="0" rIns="0" bIns="0"/>
            <a:lstStyle/>
            <a:p>
              <a:endParaRPr lang="en-US"/>
            </a:p>
          </p:txBody>
        </p:sp>
        <p:sp>
          <p:nvSpPr>
            <p:cNvPr id="12" name="Freeform 17"/>
            <p:cNvSpPr/>
            <p:nvPr/>
          </p:nvSpPr>
          <p:spPr>
            <a:xfrm>
              <a:off x="78281" y="2944066"/>
              <a:ext cx="78272" cy="493894"/>
            </a:xfrm>
            <a:custGeom>
              <a:avLst/>
              <a:gdLst>
                <a:gd name="f0" fmla="val w"/>
                <a:gd name="f1" fmla="val h"/>
                <a:gd name="f2" fmla="val 0"/>
                <a:gd name="f3" fmla="val 17"/>
                <a:gd name="f4" fmla="val 107"/>
                <a:gd name="f5" fmla="val 2"/>
                <a:gd name="f6" fmla="val 19"/>
                <a:gd name="f7" fmla="val 3"/>
                <a:gd name="f8" fmla="val 37"/>
                <a:gd name="f9" fmla="val 5"/>
                <a:gd name="f10" fmla="val 56"/>
                <a:gd name="f11" fmla="val 9"/>
                <a:gd name="f12" fmla="val 73"/>
                <a:gd name="f13" fmla="val 13"/>
                <a:gd name="f14" fmla="val 90"/>
                <a:gd name="f15" fmla="val 15"/>
                <a:gd name="f16" fmla="val 87"/>
                <a:gd name="f17" fmla="val 66"/>
                <a:gd name="f18" fmla="val 11"/>
                <a:gd name="f19" fmla="val 46"/>
                <a:gd name="f20" fmla="val 10"/>
                <a:gd name="f21" fmla="val 45"/>
                <a:gd name="f22" fmla="val 44"/>
                <a:gd name="f23" fmla="val 43"/>
                <a:gd name="f24" fmla="val 7"/>
                <a:gd name="f25" fmla="val 28"/>
                <a:gd name="f26" fmla="val 14"/>
                <a:gd name="f27" fmla="*/ f0 1 17"/>
                <a:gd name="f28" fmla="*/ f1 1 107"/>
                <a:gd name="f29" fmla="val f2"/>
                <a:gd name="f30" fmla="val f3"/>
                <a:gd name="f31" fmla="val f4"/>
                <a:gd name="f32" fmla="+- f31 0 f29"/>
                <a:gd name="f33" fmla="+- f30 0 f29"/>
                <a:gd name="f34" fmla="*/ f33 1 17"/>
                <a:gd name="f35" fmla="*/ f32 1 107"/>
                <a:gd name="f36" fmla="*/ 0 1 f34"/>
                <a:gd name="f37" fmla="*/ f30 1 f34"/>
                <a:gd name="f38" fmla="*/ 0 1 f35"/>
                <a:gd name="f39" fmla="*/ f31 1 f35"/>
                <a:gd name="f40" fmla="*/ f36 f27 1"/>
                <a:gd name="f41" fmla="*/ f37 f27 1"/>
                <a:gd name="f42" fmla="*/ f39 f28 1"/>
                <a:gd name="f43" fmla="*/ f38 f28 1"/>
              </a:gdLst>
              <a:ahLst/>
              <a:cxnLst>
                <a:cxn ang="3cd4">
                  <a:pos x="hc" y="t"/>
                </a:cxn>
                <a:cxn ang="0">
                  <a:pos x="r" y="vc"/>
                </a:cxn>
                <a:cxn ang="cd4">
                  <a:pos x="hc" y="b"/>
                </a:cxn>
                <a:cxn ang="cd2">
                  <a:pos x="l" y="vc"/>
                </a:cxn>
              </a:cxnLst>
              <a:rect l="f40" t="f43" r="f41" b="f42"/>
              <a:pathLst>
                <a:path w="17" h="107">
                  <a:moveTo>
                    <a:pt x="f2" y="f2"/>
                  </a:moveTo>
                  <a:cubicBezTo>
                    <a:pt x="f5" y="f6"/>
                    <a:pt x="f7" y="f8"/>
                    <a:pt x="f9" y="f10"/>
                  </a:cubicBezTo>
                  <a:cubicBezTo>
                    <a:pt x="f11" y="f12"/>
                    <a:pt x="f13" y="f14"/>
                    <a:pt x="f3" y="f4"/>
                  </a:cubicBezTo>
                  <a:cubicBezTo>
                    <a:pt x="f15" y="f16"/>
                    <a:pt x="f13" y="f17"/>
                    <a:pt x="f18" y="f19"/>
                  </a:cubicBezTo>
                  <a:cubicBezTo>
                    <a:pt x="f20" y="f21"/>
                    <a:pt x="f20" y="f22"/>
                    <a:pt x="f20" y="f23"/>
                  </a:cubicBezTo>
                  <a:cubicBezTo>
                    <a:pt x="f24" y="f25"/>
                    <a:pt x="f7" y="f26"/>
                    <a:pt x="f2" y="f2"/>
                  </a:cubicBezTo>
                  <a:close/>
                </a:path>
              </a:pathLst>
            </a:custGeom>
            <a:solidFill>
              <a:srgbClr val="2E5369">
                <a:alpha val="20000"/>
              </a:srgbClr>
            </a:solidFill>
            <a:ln cap="rnd">
              <a:noFill/>
              <a:prstDash val="solid"/>
            </a:ln>
          </p:spPr>
          <p:txBody>
            <a:bodyPr lIns="0" tIns="0" rIns="0" bIns="0"/>
            <a:lstStyle/>
            <a:p>
              <a:endParaRPr lang="en-US"/>
            </a:p>
          </p:txBody>
        </p:sp>
        <p:sp>
          <p:nvSpPr>
            <p:cNvPr id="13" name="Freeform 18"/>
            <p:cNvSpPr/>
            <p:nvPr/>
          </p:nvSpPr>
          <p:spPr>
            <a:xfrm>
              <a:off x="769723" y="5478746"/>
              <a:ext cx="190103" cy="1025051"/>
            </a:xfrm>
            <a:custGeom>
              <a:avLst/>
              <a:gdLst>
                <a:gd name="f0" fmla="val w"/>
                <a:gd name="f1" fmla="val h"/>
                <a:gd name="f2" fmla="val 0"/>
                <a:gd name="f3" fmla="val 41"/>
                <a:gd name="f4" fmla="val 222"/>
                <a:gd name="f5" fmla="val 31"/>
                <a:gd name="f6" fmla="val 2"/>
                <a:gd name="f7" fmla="val 62"/>
                <a:gd name="f8" fmla="val 5"/>
                <a:gd name="f9" fmla="val 93"/>
                <a:gd name="f10" fmla="val 8"/>
                <a:gd name="f11" fmla="val 117"/>
                <a:gd name="f12" fmla="val 12"/>
                <a:gd name="f13" fmla="val 142"/>
                <a:gd name="f14" fmla="val 17"/>
                <a:gd name="f15" fmla="val 166"/>
                <a:gd name="f16" fmla="val 19"/>
                <a:gd name="f17" fmla="val 172"/>
                <a:gd name="f18" fmla="val 22"/>
                <a:gd name="f19" fmla="val 178"/>
                <a:gd name="f20" fmla="val 24"/>
                <a:gd name="f21" fmla="val 184"/>
                <a:gd name="f22" fmla="val 30"/>
                <a:gd name="f23" fmla="val 197"/>
                <a:gd name="f24" fmla="val 35"/>
                <a:gd name="f25" fmla="val 209"/>
                <a:gd name="f26" fmla="val 40"/>
                <a:gd name="f27" fmla="val 219"/>
                <a:gd name="f28" fmla="val 39"/>
                <a:gd name="f29" fmla="val 215"/>
                <a:gd name="f30" fmla="val 38"/>
                <a:gd name="f31" fmla="val 212"/>
                <a:gd name="f32" fmla="val 26"/>
                <a:gd name="f33" fmla="val 18"/>
                <a:gd name="f34" fmla="val 132"/>
                <a:gd name="f35" fmla="val 13"/>
                <a:gd name="f36" fmla="val 92"/>
                <a:gd name="f37" fmla="val 11"/>
                <a:gd name="f38" fmla="val 68"/>
                <a:gd name="f39" fmla="val 9"/>
                <a:gd name="f40" fmla="val 45"/>
                <a:gd name="f41" fmla="val 21"/>
                <a:gd name="f42" fmla="val 7"/>
                <a:gd name="f43" fmla="val 20"/>
                <a:gd name="f44" fmla="val 6"/>
                <a:gd name="f45" fmla="*/ f0 1 41"/>
                <a:gd name="f46" fmla="*/ f1 1 222"/>
                <a:gd name="f47" fmla="val f2"/>
                <a:gd name="f48" fmla="val f3"/>
                <a:gd name="f49" fmla="val f4"/>
                <a:gd name="f50" fmla="+- f49 0 f47"/>
                <a:gd name="f51" fmla="+- f48 0 f47"/>
                <a:gd name="f52" fmla="*/ f51 1 41"/>
                <a:gd name="f53" fmla="*/ f50 1 222"/>
                <a:gd name="f54" fmla="*/ 0 1 f52"/>
                <a:gd name="f55" fmla="*/ f48 1 f52"/>
                <a:gd name="f56" fmla="*/ 0 1 f53"/>
                <a:gd name="f57" fmla="*/ f49 1 f53"/>
                <a:gd name="f58" fmla="*/ f54 f45 1"/>
                <a:gd name="f59" fmla="*/ f55 f45 1"/>
                <a:gd name="f60" fmla="*/ f57 f46 1"/>
                <a:gd name="f61" fmla="*/ f56 f46 1"/>
              </a:gdLst>
              <a:ahLst/>
              <a:cxnLst>
                <a:cxn ang="3cd4">
                  <a:pos x="hc" y="t"/>
                </a:cxn>
                <a:cxn ang="0">
                  <a:pos x="r" y="vc"/>
                </a:cxn>
                <a:cxn ang="cd4">
                  <a:pos x="hc" y="b"/>
                </a:cxn>
                <a:cxn ang="cd2">
                  <a:pos x="l" y="vc"/>
                </a:cxn>
              </a:cxnLst>
              <a:rect l="f58" t="f61" r="f59" b="f60"/>
              <a:pathLst>
                <a:path w="41" h="222">
                  <a:moveTo>
                    <a:pt x="f2" y="f2"/>
                  </a:moveTo>
                  <a:cubicBezTo>
                    <a:pt x="f2" y="f5"/>
                    <a:pt x="f6" y="f7"/>
                    <a:pt x="f8" y="f9"/>
                  </a:cubicBezTo>
                  <a:cubicBezTo>
                    <a:pt x="f10" y="f11"/>
                    <a:pt x="f12" y="f13"/>
                    <a:pt x="f14" y="f15"/>
                  </a:cubicBezTo>
                  <a:cubicBezTo>
                    <a:pt x="f16" y="f17"/>
                    <a:pt x="f18" y="f19"/>
                    <a:pt x="f20" y="f21"/>
                  </a:cubicBezTo>
                  <a:cubicBezTo>
                    <a:pt x="f22" y="f23"/>
                    <a:pt x="f24" y="f25"/>
                    <a:pt x="f3" y="f4"/>
                  </a:cubicBezTo>
                  <a:cubicBezTo>
                    <a:pt x="f26" y="f27"/>
                    <a:pt x="f28" y="f29"/>
                    <a:pt x="f30" y="f31"/>
                  </a:cubicBezTo>
                  <a:cubicBezTo>
                    <a:pt x="f32" y="f17"/>
                    <a:pt x="f33" y="f34"/>
                    <a:pt x="f35" y="f36"/>
                  </a:cubicBezTo>
                  <a:cubicBezTo>
                    <a:pt x="f37" y="f38"/>
                    <a:pt x="f39" y="f40"/>
                    <a:pt x="f10" y="f18"/>
                  </a:cubicBezTo>
                  <a:cubicBezTo>
                    <a:pt x="f10" y="f41"/>
                    <a:pt x="f42" y="f43"/>
                    <a:pt x="f42" y="f33"/>
                  </a:cubicBezTo>
                  <a:cubicBezTo>
                    <a:pt x="f8" y="f12"/>
                    <a:pt x="f6" y="f44"/>
                    <a:pt x="f2" y="f2"/>
                  </a:cubicBezTo>
                  <a:close/>
                </a:path>
              </a:pathLst>
            </a:custGeom>
            <a:solidFill>
              <a:srgbClr val="2E5369">
                <a:alpha val="20000"/>
              </a:srgbClr>
            </a:solidFill>
            <a:ln cap="rnd">
              <a:noFill/>
              <a:prstDash val="solid"/>
            </a:ln>
          </p:spPr>
          <p:txBody>
            <a:bodyPr lIns="0" tIns="0" rIns="0" bIns="0"/>
            <a:lstStyle/>
            <a:p>
              <a:endParaRPr lang="en-US"/>
            </a:p>
          </p:txBody>
        </p:sp>
        <p:sp>
          <p:nvSpPr>
            <p:cNvPr id="14" name="Freeform 19"/>
            <p:cNvSpPr/>
            <p:nvPr/>
          </p:nvSpPr>
          <p:spPr>
            <a:xfrm>
              <a:off x="775310" y="1399022"/>
              <a:ext cx="2076200" cy="4048030"/>
            </a:xfrm>
            <a:custGeom>
              <a:avLst/>
              <a:gdLst>
                <a:gd name="f0" fmla="val w"/>
                <a:gd name="f1" fmla="val h"/>
                <a:gd name="f2" fmla="val 0"/>
                <a:gd name="f3" fmla="val 450"/>
                <a:gd name="f4" fmla="val 878"/>
                <a:gd name="f5" fmla="val 7"/>
                <a:gd name="f6" fmla="val 854"/>
                <a:gd name="f7" fmla="val 10"/>
                <a:gd name="f8" fmla="val 772"/>
                <a:gd name="f9" fmla="val 26"/>
                <a:gd name="f10" fmla="val 691"/>
                <a:gd name="f11" fmla="val 50"/>
                <a:gd name="f12" fmla="val 613"/>
                <a:gd name="f13" fmla="val 75"/>
                <a:gd name="f14" fmla="val 535"/>
                <a:gd name="f15" fmla="val 109"/>
                <a:gd name="f16" fmla="val 460"/>
                <a:gd name="f17" fmla="val 149"/>
                <a:gd name="f18" fmla="val 388"/>
                <a:gd name="f19" fmla="val 189"/>
                <a:gd name="f20" fmla="val 316"/>
                <a:gd name="f21" fmla="val 235"/>
                <a:gd name="f22" fmla="val 248"/>
                <a:gd name="f23" fmla="val 285"/>
                <a:gd name="f24" fmla="val 183"/>
                <a:gd name="f25" fmla="val 310"/>
                <a:gd name="f26" fmla="val 151"/>
                <a:gd name="f27" fmla="val 337"/>
                <a:gd name="f28" fmla="val 119"/>
                <a:gd name="f29" fmla="val 364"/>
                <a:gd name="f30" fmla="val 89"/>
                <a:gd name="f31" fmla="val 378"/>
                <a:gd name="f32" fmla="val 74"/>
                <a:gd name="f33" fmla="val 392"/>
                <a:gd name="f34" fmla="val 58"/>
                <a:gd name="f35" fmla="val 406"/>
                <a:gd name="f36" fmla="val 44"/>
                <a:gd name="f37" fmla="val 421"/>
                <a:gd name="f38" fmla="val 29"/>
                <a:gd name="f39" fmla="val 435"/>
                <a:gd name="f40" fmla="val 15"/>
                <a:gd name="f41" fmla="val 1"/>
                <a:gd name="f42" fmla="val 434"/>
                <a:gd name="f43" fmla="val 14"/>
                <a:gd name="f44" fmla="val 420"/>
                <a:gd name="f45" fmla="val 28"/>
                <a:gd name="f46" fmla="val 405"/>
                <a:gd name="f47" fmla="val 43"/>
                <a:gd name="f48" fmla="val 391"/>
                <a:gd name="f49" fmla="val 57"/>
                <a:gd name="f50" fmla="val 377"/>
                <a:gd name="f51" fmla="val 72"/>
                <a:gd name="f52" fmla="val 363"/>
                <a:gd name="f53" fmla="val 88"/>
                <a:gd name="f54" fmla="val 335"/>
                <a:gd name="f55" fmla="val 118"/>
                <a:gd name="f56" fmla="val 308"/>
                <a:gd name="f57" fmla="val 283"/>
                <a:gd name="f58" fmla="val 181"/>
                <a:gd name="f59" fmla="val 232"/>
                <a:gd name="f60" fmla="val 246"/>
                <a:gd name="f61" fmla="val 185"/>
                <a:gd name="f62" fmla="val 314"/>
                <a:gd name="f63" fmla="val 145"/>
                <a:gd name="f64" fmla="val 386"/>
                <a:gd name="f65" fmla="val 104"/>
                <a:gd name="f66" fmla="val 457"/>
                <a:gd name="f67" fmla="val 70"/>
                <a:gd name="f68" fmla="val 533"/>
                <a:gd name="f69" fmla="val 45"/>
                <a:gd name="f70" fmla="val 611"/>
                <a:gd name="f71" fmla="val 19"/>
                <a:gd name="f72" fmla="val 690"/>
                <a:gd name="f73" fmla="val 3"/>
                <a:gd name="f74" fmla="val 771"/>
                <a:gd name="f75" fmla="val 856"/>
                <a:gd name="f76" fmla="val 857"/>
                <a:gd name="f77" fmla="val 859"/>
                <a:gd name="f78" fmla="val 2"/>
                <a:gd name="f79" fmla="val 865"/>
                <a:gd name="f80" fmla="val 4"/>
                <a:gd name="f81" fmla="val 872"/>
                <a:gd name="f82" fmla="val 870"/>
                <a:gd name="f83" fmla="val 862"/>
                <a:gd name="f84" fmla="*/ f0 1 450"/>
                <a:gd name="f85" fmla="*/ f1 1 878"/>
                <a:gd name="f86" fmla="val f2"/>
                <a:gd name="f87" fmla="val f3"/>
                <a:gd name="f88" fmla="val f4"/>
                <a:gd name="f89" fmla="+- f88 0 f86"/>
                <a:gd name="f90" fmla="+- f87 0 f86"/>
                <a:gd name="f91" fmla="*/ f90 1 450"/>
                <a:gd name="f92" fmla="*/ f89 1 878"/>
                <a:gd name="f93" fmla="*/ 0 1 f91"/>
                <a:gd name="f94" fmla="*/ f87 1 f91"/>
                <a:gd name="f95" fmla="*/ 0 1 f92"/>
                <a:gd name="f96" fmla="*/ f88 1 f92"/>
                <a:gd name="f97" fmla="*/ f93 f84 1"/>
                <a:gd name="f98" fmla="*/ f94 f84 1"/>
                <a:gd name="f99" fmla="*/ f96 f85 1"/>
                <a:gd name="f100" fmla="*/ f95 f85 1"/>
              </a:gdLst>
              <a:ahLst/>
              <a:cxnLst>
                <a:cxn ang="3cd4">
                  <a:pos x="hc" y="t"/>
                </a:cxn>
                <a:cxn ang="0">
                  <a:pos x="r" y="vc"/>
                </a:cxn>
                <a:cxn ang="cd4">
                  <a:pos x="hc" y="b"/>
                </a:cxn>
                <a:cxn ang="cd2">
                  <a:pos x="l" y="vc"/>
                </a:cxn>
              </a:cxnLst>
              <a:rect l="f97" t="f100" r="f98" b="f99"/>
              <a:pathLst>
                <a:path w="450" h="87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38"/>
                    <a:pt x="f39" y="f40"/>
                    <a:pt x="f3" y="f41"/>
                  </a:cubicBezTo>
                  <a:cubicBezTo>
                    <a:pt x="f3" y="f2"/>
                    <a:pt x="f3" y="f2"/>
                    <a:pt x="f3" y="f2"/>
                  </a:cubicBezTo>
                  <a:cubicBezTo>
                    <a:pt x="f42" y="f43"/>
                    <a:pt x="f44" y="f45"/>
                    <a:pt x="f46" y="f47"/>
                  </a:cubicBezTo>
                  <a:cubicBezTo>
                    <a:pt x="f48" y="f49"/>
                    <a:pt x="f50" y="f51"/>
                    <a:pt x="f52" y="f53"/>
                  </a:cubicBezTo>
                  <a:cubicBezTo>
                    <a:pt x="f54" y="f55"/>
                    <a:pt x="f56" y="f17"/>
                    <a:pt x="f57" y="f58"/>
                  </a:cubicBezTo>
                  <a:cubicBezTo>
                    <a:pt x="f59" y="f60"/>
                    <a:pt x="f61" y="f62"/>
                    <a:pt x="f63" y="f64"/>
                  </a:cubicBezTo>
                  <a:cubicBezTo>
                    <a:pt x="f65" y="f66"/>
                    <a:pt x="f67" y="f68"/>
                    <a:pt x="f69" y="f70"/>
                  </a:cubicBezTo>
                  <a:cubicBezTo>
                    <a:pt x="f71" y="f72"/>
                    <a:pt x="f73" y="f74"/>
                    <a:pt x="f2" y="f6"/>
                  </a:cubicBezTo>
                  <a:cubicBezTo>
                    <a:pt x="f2" y="f75"/>
                    <a:pt x="f2" y="f76"/>
                    <a:pt x="f2" y="f77"/>
                  </a:cubicBezTo>
                  <a:cubicBezTo>
                    <a:pt x="f78" y="f79"/>
                    <a:pt x="f80" y="f81"/>
                    <a:pt x="f5" y="f4"/>
                  </a:cubicBezTo>
                  <a:cubicBezTo>
                    <a:pt x="f5" y="f82"/>
                    <a:pt x="f5" y="f83"/>
                    <a:pt x="f5" y="f6"/>
                  </a:cubicBezTo>
                  <a:close/>
                </a:path>
              </a:pathLst>
            </a:custGeom>
            <a:solidFill>
              <a:srgbClr val="2E5369">
                <a:alpha val="20000"/>
              </a:srgbClr>
            </a:solidFill>
            <a:ln cap="rnd">
              <a:noFill/>
              <a:prstDash val="solid"/>
            </a:ln>
          </p:spPr>
          <p:txBody>
            <a:bodyPr lIns="0" tIns="0" rIns="0" bIns="0"/>
            <a:lstStyle/>
            <a:p>
              <a:endParaRPr lang="en-US"/>
            </a:p>
          </p:txBody>
        </p:sp>
        <p:sp>
          <p:nvSpPr>
            <p:cNvPr id="15" name="Freeform 20"/>
            <p:cNvSpPr/>
            <p:nvPr/>
          </p:nvSpPr>
          <p:spPr>
            <a:xfrm>
              <a:off x="922547" y="6529894"/>
              <a:ext cx="162150" cy="337340"/>
            </a:xfrm>
            <a:custGeom>
              <a:avLst/>
              <a:gdLst>
                <a:gd name="f0" fmla="val w"/>
                <a:gd name="f1" fmla="val h"/>
                <a:gd name="f2" fmla="val 0"/>
                <a:gd name="f3" fmla="val 35"/>
                <a:gd name="f4" fmla="val 73"/>
                <a:gd name="f5" fmla="val 7"/>
                <a:gd name="f6" fmla="val 24"/>
                <a:gd name="f7" fmla="val 16"/>
                <a:gd name="f8" fmla="val 49"/>
                <a:gd name="f9" fmla="val 26"/>
                <a:gd name="f10" fmla="val 23"/>
                <a:gd name="f11" fmla="val 11"/>
                <a:gd name="f12" fmla="*/ f0 1 35"/>
                <a:gd name="f13" fmla="*/ f1 1 73"/>
                <a:gd name="f14" fmla="val f2"/>
                <a:gd name="f15" fmla="val f3"/>
                <a:gd name="f16" fmla="val f4"/>
                <a:gd name="f17" fmla="+- f16 0 f14"/>
                <a:gd name="f18" fmla="+- f15 0 f14"/>
                <a:gd name="f19" fmla="*/ f18 1 35"/>
                <a:gd name="f20" fmla="*/ f17 1 73"/>
                <a:gd name="f21" fmla="*/ 0 1 f19"/>
                <a:gd name="f22" fmla="*/ f15 1 f19"/>
                <a:gd name="f23" fmla="*/ 0 1 f20"/>
                <a:gd name="f24" fmla="*/ f16 1 f20"/>
                <a:gd name="f25" fmla="*/ f21 f12 1"/>
                <a:gd name="f26" fmla="*/ f22 f12 1"/>
                <a:gd name="f27" fmla="*/ f24 f13 1"/>
                <a:gd name="f28" fmla="*/ f23 f13 1"/>
              </a:gdLst>
              <a:ahLst/>
              <a:cxnLst>
                <a:cxn ang="3cd4">
                  <a:pos x="hc" y="t"/>
                </a:cxn>
                <a:cxn ang="0">
                  <a:pos x="r" y="vc"/>
                </a:cxn>
                <a:cxn ang="cd4">
                  <a:pos x="hc" y="b"/>
                </a:cxn>
                <a:cxn ang="cd2">
                  <a:pos x="l" y="vc"/>
                </a:cxn>
              </a:cxnLst>
              <a:rect l="f25" t="f28" r="f26" b="f27"/>
              <a:pathLst>
                <a:path w="35" h="73">
                  <a:moveTo>
                    <a:pt x="f2" y="f2"/>
                  </a:moveTo>
                  <a:cubicBezTo>
                    <a:pt x="f5" y="f6"/>
                    <a:pt x="f7" y="f8"/>
                    <a:pt x="f9" y="f4"/>
                  </a:cubicBezTo>
                  <a:cubicBezTo>
                    <a:pt x="f3" y="f4"/>
                    <a:pt x="f3" y="f4"/>
                    <a:pt x="f3" y="f4"/>
                  </a:cubicBezTo>
                  <a:cubicBezTo>
                    <a:pt x="f10" y="f8"/>
                    <a:pt x="f11" y="f6"/>
                    <a:pt x="f2" y="f2"/>
                  </a:cubicBezTo>
                  <a:close/>
                </a:path>
              </a:pathLst>
            </a:custGeom>
            <a:solidFill>
              <a:srgbClr val="2E5369">
                <a:alpha val="20000"/>
              </a:srgbClr>
            </a:solidFill>
            <a:ln cap="rnd">
              <a:noFill/>
              <a:prstDash val="solid"/>
            </a:ln>
          </p:spPr>
          <p:txBody>
            <a:bodyPr lIns="0" tIns="0" rIns="0" bIns="0"/>
            <a:lstStyle/>
            <a:p>
              <a:endParaRPr lang="en-US"/>
            </a:p>
          </p:txBody>
        </p:sp>
        <p:sp>
          <p:nvSpPr>
            <p:cNvPr id="16" name="Freeform 21"/>
            <p:cNvSpPr/>
            <p:nvPr/>
          </p:nvSpPr>
          <p:spPr>
            <a:xfrm>
              <a:off x="769723" y="5359462"/>
              <a:ext cx="37270" cy="221787"/>
            </a:xfrm>
            <a:custGeom>
              <a:avLst/>
              <a:gdLst>
                <a:gd name="f0" fmla="val w"/>
                <a:gd name="f1" fmla="val h"/>
                <a:gd name="f2" fmla="val 0"/>
                <a:gd name="f3" fmla="val 8"/>
                <a:gd name="f4" fmla="val 48"/>
                <a:gd name="f5" fmla="val 7"/>
                <a:gd name="f6" fmla="val 44"/>
                <a:gd name="f7" fmla="val 46"/>
                <a:gd name="f8" fmla="val 47"/>
                <a:gd name="f9" fmla="val 38"/>
                <a:gd name="f10" fmla="val 29"/>
                <a:gd name="f11" fmla="val 19"/>
                <a:gd name="f12" fmla="val 5"/>
                <a:gd name="f13" fmla="val 13"/>
                <a:gd name="f14" fmla="val 3"/>
                <a:gd name="f15" fmla="val 6"/>
                <a:gd name="f16" fmla="val 1"/>
                <a:gd name="f17" fmla="val 9"/>
                <a:gd name="f18" fmla="val 17"/>
                <a:gd name="f19" fmla="val 26"/>
                <a:gd name="f20" fmla="val 2"/>
                <a:gd name="f21" fmla="val 32"/>
                <a:gd name="f22" fmla="*/ f0 1 8"/>
                <a:gd name="f23" fmla="*/ f1 1 48"/>
                <a:gd name="f24" fmla="val f2"/>
                <a:gd name="f25" fmla="val f3"/>
                <a:gd name="f26" fmla="val f4"/>
                <a:gd name="f27" fmla="+- f26 0 f24"/>
                <a:gd name="f28" fmla="+- f25 0 f24"/>
                <a:gd name="f29" fmla="*/ f28 1 8"/>
                <a:gd name="f30" fmla="*/ f27 1 48"/>
                <a:gd name="f31" fmla="*/ 0 1 f29"/>
                <a:gd name="f32" fmla="*/ f25 1 f29"/>
                <a:gd name="f33" fmla="*/ 0 1 f30"/>
                <a:gd name="f34" fmla="*/ f26 1 f30"/>
                <a:gd name="f35" fmla="*/ f31 f22 1"/>
                <a:gd name="f36" fmla="*/ f32 f22 1"/>
                <a:gd name="f37" fmla="*/ f34 f23 1"/>
                <a:gd name="f38" fmla="*/ f33 f23 1"/>
              </a:gdLst>
              <a:ahLst/>
              <a:cxnLst>
                <a:cxn ang="3cd4">
                  <a:pos x="hc" y="t"/>
                </a:cxn>
                <a:cxn ang="0">
                  <a:pos x="r" y="vc"/>
                </a:cxn>
                <a:cxn ang="cd4">
                  <a:pos x="hc" y="b"/>
                </a:cxn>
                <a:cxn ang="cd2">
                  <a:pos x="l" y="vc"/>
                </a:cxn>
              </a:cxnLst>
              <a:rect l="f35" t="f38" r="f36" b="f37"/>
              <a:pathLst>
                <a:path w="8" h="48">
                  <a:moveTo>
                    <a:pt x="f5" y="f6"/>
                  </a:moveTo>
                  <a:cubicBezTo>
                    <a:pt x="f5" y="f7"/>
                    <a:pt x="f3" y="f8"/>
                    <a:pt x="f3" y="f4"/>
                  </a:cubicBezTo>
                  <a:cubicBezTo>
                    <a:pt x="f3" y="f9"/>
                    <a:pt x="f3" y="f10"/>
                    <a:pt x="f3" y="f11"/>
                  </a:cubicBezTo>
                  <a:cubicBezTo>
                    <a:pt x="f12" y="f13"/>
                    <a:pt x="f14" y="f15"/>
                    <a:pt x="f16" y="f2"/>
                  </a:cubicBezTo>
                  <a:cubicBezTo>
                    <a:pt x="f2" y="f17"/>
                    <a:pt x="f2" y="f18"/>
                    <a:pt x="f2" y="f19"/>
                  </a:cubicBezTo>
                  <a:cubicBezTo>
                    <a:pt x="f20" y="f21"/>
                    <a:pt x="f12" y="f9"/>
                    <a:pt x="f5" y="f6"/>
                  </a:cubicBezTo>
                  <a:close/>
                </a:path>
              </a:pathLst>
            </a:custGeom>
            <a:solidFill>
              <a:srgbClr val="2E5369">
                <a:alpha val="20000"/>
              </a:srgbClr>
            </a:solidFill>
            <a:ln cap="rnd">
              <a:noFill/>
              <a:prstDash val="solid"/>
            </a:ln>
          </p:spPr>
          <p:txBody>
            <a:bodyPr lIns="0" tIns="0" rIns="0" bIns="0"/>
            <a:lstStyle/>
            <a:p>
              <a:endParaRPr lang="en-US"/>
            </a:p>
          </p:txBody>
        </p:sp>
        <p:sp>
          <p:nvSpPr>
            <p:cNvPr id="17" name="Freeform 22"/>
            <p:cNvSpPr/>
            <p:nvPr/>
          </p:nvSpPr>
          <p:spPr>
            <a:xfrm>
              <a:off x="849861" y="6244739"/>
              <a:ext cx="238557" cy="622486"/>
            </a:xfrm>
            <a:custGeom>
              <a:avLst/>
              <a:gdLst>
                <a:gd name="f0" fmla="val w"/>
                <a:gd name="f1" fmla="val h"/>
                <a:gd name="f2" fmla="val 0"/>
                <a:gd name="f3" fmla="val 52"/>
                <a:gd name="f4" fmla="val 135"/>
                <a:gd name="f5" fmla="val 7"/>
                <a:gd name="f6" fmla="val 18"/>
                <a:gd name="f7" fmla="val 5"/>
                <a:gd name="f8" fmla="val 12"/>
                <a:gd name="f9" fmla="val 2"/>
                <a:gd name="f10" fmla="val 6"/>
                <a:gd name="f11" fmla="val 3"/>
                <a:gd name="f12" fmla="val 16"/>
                <a:gd name="f13" fmla="val 32"/>
                <a:gd name="f14" fmla="val 48"/>
                <a:gd name="f15" fmla="val 13"/>
                <a:gd name="f16" fmla="val 53"/>
                <a:gd name="f17" fmla="val 14"/>
                <a:gd name="f18" fmla="val 57"/>
                <a:gd name="f19" fmla="val 62"/>
                <a:gd name="f20" fmla="val 27"/>
                <a:gd name="f21" fmla="val 86"/>
                <a:gd name="f22" fmla="val 39"/>
                <a:gd name="f23" fmla="val 111"/>
                <a:gd name="f24" fmla="val 51"/>
                <a:gd name="f25" fmla="val 41"/>
                <a:gd name="f26" fmla="val 109"/>
                <a:gd name="f27" fmla="val 83"/>
                <a:gd name="f28" fmla="val 24"/>
                <a:gd name="f29" fmla="val 56"/>
                <a:gd name="f30" fmla="val 43"/>
                <a:gd name="f31" fmla="val 31"/>
                <a:gd name="f32" fmla="*/ f0 1 52"/>
                <a:gd name="f33" fmla="*/ f1 1 135"/>
                <a:gd name="f34" fmla="val f2"/>
                <a:gd name="f35" fmla="val f3"/>
                <a:gd name="f36" fmla="val f4"/>
                <a:gd name="f37" fmla="+- f36 0 f34"/>
                <a:gd name="f38" fmla="+- f35 0 f34"/>
                <a:gd name="f39" fmla="*/ f38 1 52"/>
                <a:gd name="f40" fmla="*/ f37 1 135"/>
                <a:gd name="f41" fmla="*/ 0 1 f39"/>
                <a:gd name="f42" fmla="*/ f35 1 f39"/>
                <a:gd name="f43" fmla="*/ 0 1 f40"/>
                <a:gd name="f44" fmla="*/ f36 1 f40"/>
                <a:gd name="f45" fmla="*/ f41 f32 1"/>
                <a:gd name="f46" fmla="*/ f42 f32 1"/>
                <a:gd name="f47" fmla="*/ f44 f33 1"/>
                <a:gd name="f48" fmla="*/ f43 f33 1"/>
              </a:gdLst>
              <a:ahLst/>
              <a:cxnLst>
                <a:cxn ang="3cd4">
                  <a:pos x="hc" y="t"/>
                </a:cxn>
                <a:cxn ang="0">
                  <a:pos x="r" y="vc"/>
                </a:cxn>
                <a:cxn ang="cd4">
                  <a:pos x="hc" y="b"/>
                </a:cxn>
                <a:cxn ang="cd2">
                  <a:pos x="l" y="vc"/>
                </a:cxn>
              </a:cxnLst>
              <a:rect l="f45" t="f48" r="f46" b="f47"/>
              <a:pathLst>
                <a:path w="52" h="135">
                  <a:moveTo>
                    <a:pt x="f5" y="f6"/>
                  </a:moveTo>
                  <a:cubicBezTo>
                    <a:pt x="f7" y="f8"/>
                    <a:pt x="f9" y="f10"/>
                    <a:pt x="f2" y="f2"/>
                  </a:cubicBezTo>
                  <a:cubicBezTo>
                    <a:pt x="f11" y="f12"/>
                    <a:pt x="f5" y="f13"/>
                    <a:pt x="f8" y="f14"/>
                  </a:cubicBezTo>
                  <a:cubicBezTo>
                    <a:pt x="f15" y="f16"/>
                    <a:pt x="f17" y="f18"/>
                    <a:pt x="f12" y="f19"/>
                  </a:cubicBezTo>
                  <a:cubicBezTo>
                    <a:pt x="f20" y="f21"/>
                    <a:pt x="f22" y="f23"/>
                    <a:pt x="f24" y="f4"/>
                  </a:cubicBezTo>
                  <a:cubicBezTo>
                    <a:pt x="f3" y="f4"/>
                    <a:pt x="f3" y="f4"/>
                    <a:pt x="f3" y="f4"/>
                  </a:cubicBezTo>
                  <a:cubicBezTo>
                    <a:pt x="f25" y="f26"/>
                    <a:pt x="f13" y="f27"/>
                    <a:pt x="f28" y="f29"/>
                  </a:cubicBezTo>
                  <a:cubicBezTo>
                    <a:pt x="f6" y="f30"/>
                    <a:pt x="f15" y="f31"/>
                    <a:pt x="f5" y="f6"/>
                  </a:cubicBezTo>
                  <a:close/>
                </a:path>
              </a:pathLst>
            </a:custGeom>
            <a:solidFill>
              <a:srgbClr val="2E5369">
                <a:alpha val="20000"/>
              </a:srgbClr>
            </a:solidFill>
            <a:ln cap="rnd">
              <a:noFill/>
              <a:prstDash val="solid"/>
            </a:ln>
          </p:spPr>
          <p:txBody>
            <a:bodyPr lIns="0" tIns="0" rIns="0" bIns="0"/>
            <a:lstStyle/>
            <a:p>
              <a:endParaRPr lang="en-US"/>
            </a:p>
          </p:txBody>
        </p:sp>
      </p:grpSp>
      <p:grpSp>
        <p:nvGrpSpPr>
          <p:cNvPr id="18" name="Group 9"/>
          <p:cNvGrpSpPr/>
          <p:nvPr/>
        </p:nvGrpSpPr>
        <p:grpSpPr>
          <a:xfrm>
            <a:off x="27221" y="155"/>
            <a:ext cx="2356674" cy="6853098"/>
            <a:chOff x="27221" y="155"/>
            <a:chExt cx="2356674" cy="6853098"/>
          </a:xfrm>
        </p:grpSpPr>
        <p:sp>
          <p:nvSpPr>
            <p:cNvPr id="19" name="Freeform 27"/>
            <p:cNvSpPr/>
            <p:nvPr/>
          </p:nvSpPr>
          <p:spPr>
            <a:xfrm>
              <a:off x="27221" y="155"/>
              <a:ext cx="494324" cy="4401043"/>
            </a:xfrm>
            <a:custGeom>
              <a:avLst/>
              <a:gdLst>
                <a:gd name="f0" fmla="val w"/>
                <a:gd name="f1" fmla="val h"/>
                <a:gd name="f2" fmla="val 0"/>
                <a:gd name="f3" fmla="val 103"/>
                <a:gd name="f4" fmla="val 920"/>
                <a:gd name="f5" fmla="val 7"/>
                <a:gd name="f6" fmla="val 210"/>
                <a:gd name="f7" fmla="val 11"/>
                <a:gd name="f8" fmla="val 288"/>
                <a:gd name="f9" fmla="val 17"/>
                <a:gd name="f10" fmla="val 367"/>
                <a:gd name="f11" fmla="val 26"/>
                <a:gd name="f12" fmla="val 445"/>
                <a:gd name="f13" fmla="val 34"/>
                <a:gd name="f14" fmla="val 523"/>
                <a:gd name="f15" fmla="val 44"/>
                <a:gd name="f16" fmla="val 601"/>
                <a:gd name="f17" fmla="val 57"/>
                <a:gd name="f18" fmla="val 679"/>
                <a:gd name="f19" fmla="val 69"/>
                <a:gd name="f20" fmla="val 757"/>
                <a:gd name="f21" fmla="val 84"/>
                <a:gd name="f22" fmla="val 834"/>
                <a:gd name="f23" fmla="val 101"/>
                <a:gd name="f24" fmla="val 911"/>
                <a:gd name="f25" fmla="val 102"/>
                <a:gd name="f26" fmla="val 914"/>
                <a:gd name="f27" fmla="val 917"/>
                <a:gd name="f28" fmla="val 905"/>
                <a:gd name="f29" fmla="val 100"/>
                <a:gd name="f30" fmla="val 889"/>
                <a:gd name="f31" fmla="val 99"/>
                <a:gd name="f32" fmla="val 874"/>
                <a:gd name="f33" fmla="val 871"/>
                <a:gd name="f34" fmla="val 868"/>
                <a:gd name="f35" fmla="val 866"/>
                <a:gd name="f36" fmla="val 85"/>
                <a:gd name="f37" fmla="val 803"/>
                <a:gd name="f38" fmla="val 73"/>
                <a:gd name="f39" fmla="val 741"/>
                <a:gd name="f40" fmla="val 63"/>
                <a:gd name="f41" fmla="val 678"/>
                <a:gd name="f42" fmla="val 50"/>
                <a:gd name="f43" fmla="val 600"/>
                <a:gd name="f44" fmla="val 39"/>
                <a:gd name="f45" fmla="val 30"/>
                <a:gd name="f46" fmla="val 444"/>
                <a:gd name="f47" fmla="val 21"/>
                <a:gd name="f48" fmla="val 366"/>
                <a:gd name="f49" fmla="val 14"/>
                <a:gd name="f50" fmla="val 9"/>
                <a:gd name="f51" fmla="val 209"/>
                <a:gd name="f52" fmla="val 170"/>
                <a:gd name="f53" fmla="val 5"/>
                <a:gd name="f54" fmla="val 131"/>
                <a:gd name="f55" fmla="val 3"/>
                <a:gd name="f56" fmla="val 92"/>
                <a:gd name="f57" fmla="val 2"/>
                <a:gd name="f58" fmla="val 61"/>
                <a:gd name="f59" fmla="val 1"/>
                <a:gd name="f60" fmla="val 31"/>
                <a:gd name="f61" fmla="val 4"/>
                <a:gd name="f62" fmla="*/ f0 1 103"/>
                <a:gd name="f63" fmla="*/ f1 1 920"/>
                <a:gd name="f64" fmla="val f2"/>
                <a:gd name="f65" fmla="val f3"/>
                <a:gd name="f66" fmla="val f4"/>
                <a:gd name="f67" fmla="+- f66 0 f64"/>
                <a:gd name="f68" fmla="+- f65 0 f64"/>
                <a:gd name="f69" fmla="*/ f68 1 103"/>
                <a:gd name="f70" fmla="*/ f67 1 920"/>
                <a:gd name="f71" fmla="*/ 0 1 f69"/>
                <a:gd name="f72" fmla="*/ f65 1 f69"/>
                <a:gd name="f73" fmla="*/ 0 1 f70"/>
                <a:gd name="f74" fmla="*/ f66 1 f70"/>
                <a:gd name="f75" fmla="*/ f71 f62 1"/>
                <a:gd name="f76" fmla="*/ f72 f62 1"/>
                <a:gd name="f77" fmla="*/ f74 f63 1"/>
                <a:gd name="f78" fmla="*/ f73 f63 1"/>
              </a:gdLst>
              <a:ahLst/>
              <a:cxnLst>
                <a:cxn ang="3cd4">
                  <a:pos x="hc" y="t"/>
                </a:cxn>
                <a:cxn ang="0">
                  <a:pos x="r" y="vc"/>
                </a:cxn>
                <a:cxn ang="cd4">
                  <a:pos x="hc" y="b"/>
                </a:cxn>
                <a:cxn ang="cd2">
                  <a:pos x="l" y="vc"/>
                </a:cxn>
              </a:cxnLst>
              <a:rect l="f75" t="f78" r="f76" b="f77"/>
              <a:pathLst>
                <a:path w="103" h="920">
                  <a:moveTo>
                    <a:pt x="f5" y="f6"/>
                  </a:moveTo>
                  <a:cubicBezTo>
                    <a:pt x="f7" y="f8"/>
                    <a:pt x="f9" y="f10"/>
                    <a:pt x="f11" y="f12"/>
                  </a:cubicBezTo>
                  <a:cubicBezTo>
                    <a:pt x="f13" y="f14"/>
                    <a:pt x="f15" y="f16"/>
                    <a:pt x="f17" y="f18"/>
                  </a:cubicBezTo>
                  <a:cubicBezTo>
                    <a:pt x="f19" y="f20"/>
                    <a:pt x="f21" y="f22"/>
                    <a:pt x="f23" y="f24"/>
                  </a:cubicBezTo>
                  <a:cubicBezTo>
                    <a:pt x="f25" y="f26"/>
                    <a:pt x="f3" y="f27"/>
                    <a:pt x="f3" y="f4"/>
                  </a:cubicBezTo>
                  <a:cubicBezTo>
                    <a:pt x="f25" y="f28"/>
                    <a:pt x="f29" y="f30"/>
                    <a:pt x="f31" y="f32"/>
                  </a:cubicBezTo>
                  <a:cubicBezTo>
                    <a:pt x="f31" y="f33"/>
                    <a:pt x="f31" y="f34"/>
                    <a:pt x="f31" y="f35"/>
                  </a:cubicBezTo>
                  <a:cubicBezTo>
                    <a:pt x="f36" y="f37"/>
                    <a:pt x="f38" y="f39"/>
                    <a:pt x="f40" y="f41"/>
                  </a:cubicBezTo>
                  <a:cubicBezTo>
                    <a:pt x="f42" y="f43"/>
                    <a:pt x="f44" y="f14"/>
                    <a:pt x="f45" y="f46"/>
                  </a:cubicBezTo>
                  <a:cubicBezTo>
                    <a:pt x="f47" y="f48"/>
                    <a:pt x="f49" y="f8"/>
                    <a:pt x="f50" y="f51"/>
                  </a:cubicBezTo>
                  <a:cubicBezTo>
                    <a:pt x="f5" y="f52"/>
                    <a:pt x="f53" y="f54"/>
                    <a:pt x="f55" y="f56"/>
                  </a:cubicBezTo>
                  <a:cubicBezTo>
                    <a:pt x="f57" y="f58"/>
                    <a:pt x="f59" y="f60"/>
                    <a:pt x="f59" y="f2"/>
                  </a:cubicBezTo>
                  <a:cubicBezTo>
                    <a:pt x="f2" y="f2"/>
                    <a:pt x="f2" y="f2"/>
                    <a:pt x="f2" y="f2"/>
                  </a:cubicBezTo>
                  <a:cubicBezTo>
                    <a:pt x="f2" y="f60"/>
                    <a:pt x="f59" y="f58"/>
                    <a:pt x="f59" y="f56"/>
                  </a:cubicBezTo>
                  <a:cubicBezTo>
                    <a:pt x="f55" y="f54"/>
                    <a:pt x="f61" y="f52"/>
                    <a:pt x="f5" y="f6"/>
                  </a:cubicBezTo>
                  <a:close/>
                </a:path>
              </a:pathLst>
            </a:custGeom>
            <a:solidFill>
              <a:srgbClr val="2E5369"/>
            </a:solidFill>
            <a:ln cap="rnd">
              <a:noFill/>
              <a:prstDash val="solid"/>
            </a:ln>
          </p:spPr>
          <p:txBody>
            <a:bodyPr lIns="0" tIns="0" rIns="0" bIns="0"/>
            <a:lstStyle/>
            <a:p>
              <a:endParaRPr lang="en-US"/>
            </a:p>
          </p:txBody>
        </p:sp>
        <p:sp>
          <p:nvSpPr>
            <p:cNvPr id="20" name="Freeform 28"/>
            <p:cNvSpPr/>
            <p:nvPr/>
          </p:nvSpPr>
          <p:spPr>
            <a:xfrm>
              <a:off x="550285" y="4316470"/>
              <a:ext cx="423440" cy="1580695"/>
            </a:xfrm>
            <a:custGeom>
              <a:avLst/>
              <a:gdLst>
                <a:gd name="f0" fmla="val w"/>
                <a:gd name="f1" fmla="val h"/>
                <a:gd name="f2" fmla="val 0"/>
                <a:gd name="f3" fmla="val 88"/>
                <a:gd name="f4" fmla="val 330"/>
                <a:gd name="f5" fmla="val 53"/>
                <a:gd name="f6" fmla="val 229"/>
                <a:gd name="f7" fmla="val 64"/>
                <a:gd name="f8" fmla="val 263"/>
                <a:gd name="f9" fmla="val 75"/>
                <a:gd name="f10" fmla="val 297"/>
                <a:gd name="f11" fmla="val 323"/>
                <a:gd name="f12" fmla="val 315"/>
                <a:gd name="f13" fmla="val 308"/>
                <a:gd name="f14" fmla="val 307"/>
                <a:gd name="f15" fmla="val 305"/>
                <a:gd name="f16" fmla="val 304"/>
                <a:gd name="f17" fmla="val 79"/>
                <a:gd name="f18" fmla="val 278"/>
                <a:gd name="f19" fmla="val 70"/>
                <a:gd name="f20" fmla="val 252"/>
                <a:gd name="f21" fmla="val 62"/>
                <a:gd name="f22" fmla="val 226"/>
                <a:gd name="f23" fmla="val 38"/>
                <a:gd name="f24" fmla="val 152"/>
                <a:gd name="f25" fmla="val 17"/>
                <a:gd name="f26" fmla="val 76"/>
                <a:gd name="f27" fmla="val 2"/>
                <a:gd name="f28" fmla="val 21"/>
                <a:gd name="f29" fmla="val 4"/>
                <a:gd name="f30" fmla="val 42"/>
                <a:gd name="f31" fmla="val 7"/>
                <a:gd name="f32" fmla="val 63"/>
                <a:gd name="f33" fmla="val 119"/>
                <a:gd name="f34" fmla="val 36"/>
                <a:gd name="f35" fmla="val 174"/>
                <a:gd name="f36" fmla="*/ f0 1 88"/>
                <a:gd name="f37" fmla="*/ f1 1 330"/>
                <a:gd name="f38" fmla="val f2"/>
                <a:gd name="f39" fmla="val f3"/>
                <a:gd name="f40" fmla="val f4"/>
                <a:gd name="f41" fmla="+- f40 0 f38"/>
                <a:gd name="f42" fmla="+- f39 0 f38"/>
                <a:gd name="f43" fmla="*/ f42 1 88"/>
                <a:gd name="f44" fmla="*/ f41 1 330"/>
                <a:gd name="f45" fmla="*/ 0 1 f43"/>
                <a:gd name="f46" fmla="*/ f39 1 f43"/>
                <a:gd name="f47" fmla="*/ 0 1 f44"/>
                <a:gd name="f48" fmla="*/ f40 1 f44"/>
                <a:gd name="f49" fmla="*/ f45 f36 1"/>
                <a:gd name="f50" fmla="*/ f46 f36 1"/>
                <a:gd name="f51" fmla="*/ f48 f37 1"/>
                <a:gd name="f52" fmla="*/ f47 f37 1"/>
              </a:gdLst>
              <a:ahLst/>
              <a:cxnLst>
                <a:cxn ang="3cd4">
                  <a:pos x="hc" y="t"/>
                </a:cxn>
                <a:cxn ang="0">
                  <a:pos x="r" y="vc"/>
                </a:cxn>
                <a:cxn ang="cd4">
                  <a:pos x="hc" y="b"/>
                </a:cxn>
                <a:cxn ang="cd2">
                  <a:pos x="l" y="vc"/>
                </a:cxn>
              </a:cxnLst>
              <a:rect l="f49" t="f52" r="f50" b="f51"/>
              <a:pathLst>
                <a:path w="88" h="330">
                  <a:moveTo>
                    <a:pt x="f5" y="f6"/>
                  </a:moveTo>
                  <a:cubicBezTo>
                    <a:pt x="f7" y="f8"/>
                    <a:pt x="f9" y="f10"/>
                    <a:pt x="f3" y="f4"/>
                  </a:cubicBezTo>
                  <a:cubicBezTo>
                    <a:pt x="f3" y="f11"/>
                    <a:pt x="f3" y="f12"/>
                    <a:pt x="f3" y="f13"/>
                  </a:cubicBezTo>
                  <a:cubicBezTo>
                    <a:pt x="f3" y="f14"/>
                    <a:pt x="f3" y="f15"/>
                    <a:pt x="f3" y="f16"/>
                  </a:cubicBezTo>
                  <a:cubicBezTo>
                    <a:pt x="f17" y="f18"/>
                    <a:pt x="f19" y="f20"/>
                    <a:pt x="f21" y="f22"/>
                  </a:cubicBezTo>
                  <a:cubicBezTo>
                    <a:pt x="f23" y="f24"/>
                    <a:pt x="f25" y="f26"/>
                    <a:pt x="f2" y="f2"/>
                  </a:cubicBezTo>
                  <a:cubicBezTo>
                    <a:pt x="f27" y="f28"/>
                    <a:pt x="f29" y="f30"/>
                    <a:pt x="f31" y="f32"/>
                  </a:cubicBezTo>
                  <a:cubicBezTo>
                    <a:pt x="f28" y="f33"/>
                    <a:pt x="f34" y="f35"/>
                    <a:pt x="f5" y="f6"/>
                  </a:cubicBezTo>
                  <a:close/>
                </a:path>
              </a:pathLst>
            </a:custGeom>
            <a:solidFill>
              <a:srgbClr val="2E5369"/>
            </a:solidFill>
            <a:ln cap="rnd">
              <a:noFill/>
              <a:prstDash val="solid"/>
            </a:ln>
          </p:spPr>
          <p:txBody>
            <a:bodyPr lIns="0" tIns="0" rIns="0" bIns="0"/>
            <a:lstStyle/>
            <a:p>
              <a:endParaRPr lang="en-US"/>
            </a:p>
          </p:txBody>
        </p:sp>
        <p:sp>
          <p:nvSpPr>
            <p:cNvPr id="21" name="Freeform 29"/>
            <p:cNvSpPr/>
            <p:nvPr/>
          </p:nvSpPr>
          <p:spPr>
            <a:xfrm>
              <a:off x="1006297" y="5862684"/>
              <a:ext cx="431103" cy="990569"/>
            </a:xfrm>
            <a:custGeom>
              <a:avLst/>
              <a:gdLst>
                <a:gd name="f0" fmla="val 180"/>
                <a:gd name="f1" fmla="val w"/>
                <a:gd name="f2" fmla="val h"/>
                <a:gd name="f3" fmla="val 0"/>
                <a:gd name="f4" fmla="val 90"/>
                <a:gd name="f5" fmla="val 207"/>
                <a:gd name="f6" fmla="val 6"/>
                <a:gd name="f7" fmla="val 15"/>
                <a:gd name="f8" fmla="val 4"/>
                <a:gd name="f9" fmla="val 10"/>
                <a:gd name="f10" fmla="val 2"/>
                <a:gd name="f11" fmla="val 5"/>
                <a:gd name="f12" fmla="val 9"/>
                <a:gd name="f13" fmla="val 19"/>
                <a:gd name="f14" fmla="val 1"/>
                <a:gd name="f15" fmla="val 29"/>
                <a:gd name="f16" fmla="val 14"/>
                <a:gd name="f17" fmla="val 62"/>
                <a:gd name="f18" fmla="val 27"/>
                <a:gd name="f19" fmla="val 95"/>
                <a:gd name="f20" fmla="val 42"/>
                <a:gd name="f21" fmla="val 127"/>
                <a:gd name="f22" fmla="val 54"/>
                <a:gd name="f23" fmla="val 154"/>
                <a:gd name="f24" fmla="val 67"/>
                <a:gd name="f25" fmla="val 181"/>
                <a:gd name="f26" fmla="val 80"/>
                <a:gd name="f27" fmla="val 76"/>
                <a:gd name="f28" fmla="val 63"/>
                <a:gd name="f29" fmla="val 152"/>
                <a:gd name="f30" fmla="val 50"/>
                <a:gd name="f31" fmla="val 123"/>
                <a:gd name="f32" fmla="val 34"/>
                <a:gd name="f33" fmla="val 88"/>
                <a:gd name="f34" fmla="val 20"/>
                <a:gd name="f35" fmla="val 51"/>
                <a:gd name="f36" fmla="*/ f1 1 90"/>
                <a:gd name="f37" fmla="*/ f2 1 207"/>
                <a:gd name="f38" fmla="val f3"/>
                <a:gd name="f39" fmla="val f4"/>
                <a:gd name="f40" fmla="val f5"/>
                <a:gd name="f41" fmla="+- f40 0 f38"/>
                <a:gd name="f42" fmla="+- f39 0 f38"/>
                <a:gd name="f43" fmla="*/ f42 1 90"/>
                <a:gd name="f44" fmla="*/ f41 1 207"/>
                <a:gd name="f45" fmla="*/ 0 1 f43"/>
                <a:gd name="f46" fmla="*/ f39 1 f43"/>
                <a:gd name="f47" fmla="*/ 0 1 f44"/>
                <a:gd name="f48" fmla="*/ f40 1 f44"/>
                <a:gd name="f49" fmla="*/ f45 f36 1"/>
                <a:gd name="f50" fmla="*/ f46 f36 1"/>
                <a:gd name="f51" fmla="*/ f48 f37 1"/>
                <a:gd name="f52" fmla="*/ f47 f37 1"/>
              </a:gdLst>
              <a:ahLst/>
              <a:cxnLst>
                <a:cxn ang="3cd4">
                  <a:pos x="hc" y="t"/>
                </a:cxn>
                <a:cxn ang="0">
                  <a:pos x="r" y="vc"/>
                </a:cxn>
                <a:cxn ang="cd4">
                  <a:pos x="hc" y="b"/>
                </a:cxn>
                <a:cxn ang="cd2">
                  <a:pos x="l" y="vc"/>
                </a:cxn>
              </a:cxnLst>
              <a:rect l="f49" t="f52" r="f50" b="f51"/>
              <a:pathLst>
                <a:path w="90" h="207">
                  <a:moveTo>
                    <a:pt x="f6" y="f7"/>
                  </a:moveTo>
                  <a:cubicBezTo>
                    <a:pt x="f8" y="f9"/>
                    <a:pt x="f10" y="f11"/>
                    <a:pt x="f3" y="f3"/>
                  </a:cubicBezTo>
                  <a:cubicBezTo>
                    <a:pt x="f3" y="f12"/>
                    <a:pt x="f3" y="f13"/>
                    <a:pt x="f14" y="f15"/>
                  </a:cubicBezTo>
                  <a:cubicBezTo>
                    <a:pt x="f16" y="f17"/>
                    <a:pt x="f18" y="f19"/>
                    <a:pt x="f20" y="f21"/>
                  </a:cubicBezTo>
                  <a:cubicBezTo>
                    <a:pt x="f22" y="f23"/>
                    <a:pt x="f24" y="f25"/>
                    <a:pt x="f26" y="f5"/>
                  </a:cubicBezTo>
                  <a:cubicBezTo>
                    <a:pt x="f4" y="f5"/>
                    <a:pt x="f4" y="f5"/>
                    <a:pt x="f4" y="f5"/>
                  </a:cubicBezTo>
                  <a:cubicBezTo>
                    <a:pt x="f27" y="f0"/>
                    <a:pt x="f28" y="f29"/>
                    <a:pt x="f30" y="f31"/>
                  </a:cubicBezTo>
                  <a:cubicBezTo>
                    <a:pt x="f32" y="f33"/>
                    <a:pt x="f34" y="f35"/>
                    <a:pt x="f6" y="f7"/>
                  </a:cubicBezTo>
                  <a:close/>
                </a:path>
              </a:pathLst>
            </a:custGeom>
            <a:solidFill>
              <a:srgbClr val="2E5369"/>
            </a:solidFill>
            <a:ln cap="rnd">
              <a:noFill/>
              <a:prstDash val="solid"/>
            </a:ln>
          </p:spPr>
          <p:txBody>
            <a:bodyPr lIns="0" tIns="0" rIns="0" bIns="0"/>
            <a:lstStyle/>
            <a:p>
              <a:endParaRPr lang="en-US"/>
            </a:p>
          </p:txBody>
        </p:sp>
        <p:sp>
          <p:nvSpPr>
            <p:cNvPr id="22" name="Freeform 30"/>
            <p:cNvSpPr/>
            <p:nvPr/>
          </p:nvSpPr>
          <p:spPr>
            <a:xfrm>
              <a:off x="521546" y="4364376"/>
              <a:ext cx="551803" cy="2235964"/>
            </a:xfrm>
            <a:custGeom>
              <a:avLst/>
              <a:gdLst>
                <a:gd name="f0" fmla="val w"/>
                <a:gd name="f1" fmla="val h"/>
                <a:gd name="f2" fmla="val 0"/>
                <a:gd name="f3" fmla="val 115"/>
                <a:gd name="f4" fmla="val 467"/>
                <a:gd name="f5" fmla="val 101"/>
                <a:gd name="f6" fmla="val 409"/>
                <a:gd name="f7" fmla="val 93"/>
                <a:gd name="f8" fmla="val 388"/>
                <a:gd name="f9" fmla="val 85"/>
                <a:gd name="f10" fmla="val 366"/>
                <a:gd name="f11" fmla="val 78"/>
                <a:gd name="f12" fmla="val 344"/>
                <a:gd name="f13" fmla="val 57"/>
                <a:gd name="f14" fmla="val 281"/>
                <a:gd name="f15" fmla="val 41"/>
                <a:gd name="f16" fmla="val 216"/>
                <a:gd name="f17" fmla="val 29"/>
                <a:gd name="f18" fmla="val 151"/>
                <a:gd name="f19" fmla="val 22"/>
                <a:gd name="f20" fmla="val 119"/>
                <a:gd name="f21" fmla="val 17"/>
                <a:gd name="f22" fmla="val 86"/>
                <a:gd name="f23" fmla="val 13"/>
                <a:gd name="f24" fmla="val 53"/>
                <a:gd name="f25" fmla="val 9"/>
                <a:gd name="f26" fmla="val 35"/>
                <a:gd name="f27" fmla="val 4"/>
                <a:gd name="f28" fmla="val 18"/>
                <a:gd name="f29" fmla="val 5"/>
                <a:gd name="f30" fmla="val 51"/>
                <a:gd name="f31" fmla="val 12"/>
                <a:gd name="f32" fmla="val 102"/>
                <a:gd name="f33" fmla="val 21"/>
                <a:gd name="f34" fmla="val 152"/>
                <a:gd name="f35" fmla="val 33"/>
                <a:gd name="f36" fmla="val 218"/>
                <a:gd name="f37" fmla="val 49"/>
                <a:gd name="f38" fmla="val 283"/>
                <a:gd name="f39" fmla="val 69"/>
                <a:gd name="f40" fmla="val 347"/>
                <a:gd name="f41" fmla="val 79"/>
                <a:gd name="f42" fmla="val 378"/>
                <a:gd name="f43" fmla="val 90"/>
                <a:gd name="f44" fmla="val 410"/>
                <a:gd name="f45" fmla="val 103"/>
                <a:gd name="f46" fmla="val 441"/>
                <a:gd name="f47" fmla="val 107"/>
                <a:gd name="f48" fmla="val 449"/>
                <a:gd name="f49" fmla="val 111"/>
                <a:gd name="f50" fmla="val 458"/>
                <a:gd name="f51" fmla="val 114"/>
                <a:gd name="f52" fmla="val 464"/>
                <a:gd name="f53" fmla="val 113"/>
                <a:gd name="f54" fmla="val 461"/>
                <a:gd name="f55" fmla="val 112"/>
                <a:gd name="f56" fmla="val 108"/>
                <a:gd name="f57" fmla="val 442"/>
                <a:gd name="f58" fmla="val 104"/>
                <a:gd name="f59" fmla="val 425"/>
                <a:gd name="f60" fmla="*/ f0 1 115"/>
                <a:gd name="f61" fmla="*/ f1 1 467"/>
                <a:gd name="f62" fmla="val f2"/>
                <a:gd name="f63" fmla="val f3"/>
                <a:gd name="f64" fmla="val f4"/>
                <a:gd name="f65" fmla="+- f64 0 f62"/>
                <a:gd name="f66" fmla="+- f63 0 f62"/>
                <a:gd name="f67" fmla="*/ f66 1 115"/>
                <a:gd name="f68" fmla="*/ f65 1 467"/>
                <a:gd name="f69" fmla="*/ 0 1 f67"/>
                <a:gd name="f70" fmla="*/ f63 1 f67"/>
                <a:gd name="f71" fmla="*/ 0 1 f68"/>
                <a:gd name="f72" fmla="*/ f64 1 f68"/>
                <a:gd name="f73" fmla="*/ f69 f60 1"/>
                <a:gd name="f74" fmla="*/ f70 f60 1"/>
                <a:gd name="f75" fmla="*/ f72 f61 1"/>
                <a:gd name="f76" fmla="*/ f71 f61 1"/>
              </a:gdLst>
              <a:ahLst/>
              <a:cxnLst>
                <a:cxn ang="3cd4">
                  <a:pos x="hc" y="t"/>
                </a:cxn>
                <a:cxn ang="0">
                  <a:pos x="r" y="vc"/>
                </a:cxn>
                <a:cxn ang="cd4">
                  <a:pos x="hc" y="b"/>
                </a:cxn>
                <a:cxn ang="cd2">
                  <a:pos x="l" y="vc"/>
                </a:cxn>
              </a:cxnLst>
              <a:rect l="f73" t="f76" r="f74" b="f75"/>
              <a:pathLst>
                <a:path w="115" h="467">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9" y="f30"/>
                    <a:pt x="f31" y="f32"/>
                    <a:pt x="f33" y="f34"/>
                  </a:cubicBezTo>
                  <a:cubicBezTo>
                    <a:pt x="f35" y="f36"/>
                    <a:pt x="f37" y="f38"/>
                    <a:pt x="f39" y="f40"/>
                  </a:cubicBezTo>
                  <a:cubicBezTo>
                    <a:pt x="f41" y="f42"/>
                    <a:pt x="f43" y="f44"/>
                    <a:pt x="f45" y="f46"/>
                  </a:cubicBezTo>
                  <a:cubicBezTo>
                    <a:pt x="f47" y="f48"/>
                    <a:pt x="f49" y="f50"/>
                    <a:pt x="f3" y="f4"/>
                  </a:cubicBezTo>
                  <a:cubicBezTo>
                    <a:pt x="f51" y="f52"/>
                    <a:pt x="f53" y="f54"/>
                    <a:pt x="f55" y="f50"/>
                  </a:cubicBezTo>
                  <a:cubicBezTo>
                    <a:pt x="f56" y="f57"/>
                    <a:pt x="f58" y="f59"/>
                    <a:pt x="f5" y="f6"/>
                  </a:cubicBezTo>
                  <a:close/>
                </a:path>
              </a:pathLst>
            </a:custGeom>
            <a:solidFill>
              <a:srgbClr val="2E5369"/>
            </a:solidFill>
            <a:ln cap="rnd">
              <a:noFill/>
              <a:prstDash val="solid"/>
            </a:ln>
          </p:spPr>
          <p:txBody>
            <a:bodyPr lIns="0" tIns="0" rIns="0" bIns="0"/>
            <a:lstStyle/>
            <a:p>
              <a:endParaRPr lang="en-US"/>
            </a:p>
          </p:txBody>
        </p:sp>
        <p:sp>
          <p:nvSpPr>
            <p:cNvPr id="23" name="Freeform 31"/>
            <p:cNvSpPr/>
            <p:nvPr/>
          </p:nvSpPr>
          <p:spPr>
            <a:xfrm>
              <a:off x="467898" y="1289203"/>
              <a:ext cx="174357" cy="3027267"/>
            </a:xfrm>
            <a:custGeom>
              <a:avLst/>
              <a:gdLst>
                <a:gd name="f0" fmla="val w"/>
                <a:gd name="f1" fmla="val h"/>
                <a:gd name="f2" fmla="val 0"/>
                <a:gd name="f3" fmla="val 36"/>
                <a:gd name="f4" fmla="val 633"/>
                <a:gd name="f5" fmla="val 17"/>
                <a:gd name="f6" fmla="val 15"/>
                <a:gd name="f7" fmla="val 621"/>
                <a:gd name="f8" fmla="val 14"/>
                <a:gd name="f9" fmla="val 609"/>
                <a:gd name="f10" fmla="val 13"/>
                <a:gd name="f11" fmla="val 597"/>
                <a:gd name="f12" fmla="val 8"/>
                <a:gd name="f13" fmla="val 530"/>
                <a:gd name="f14" fmla="val 5"/>
                <a:gd name="f15" fmla="val 464"/>
                <a:gd name="f16" fmla="val 398"/>
                <a:gd name="f17" fmla="val 331"/>
                <a:gd name="f18" fmla="val 265"/>
                <a:gd name="f19" fmla="val 198"/>
                <a:gd name="f20" fmla="val 165"/>
                <a:gd name="f21" fmla="val 18"/>
                <a:gd name="f22" fmla="val 132"/>
                <a:gd name="f23" fmla="val 22"/>
                <a:gd name="f24" fmla="val 99"/>
                <a:gd name="f25" fmla="val 26"/>
                <a:gd name="f26" fmla="val 66"/>
                <a:gd name="f27" fmla="val 30"/>
                <a:gd name="f28" fmla="val 33"/>
                <a:gd name="f29" fmla="val 35"/>
                <a:gd name="f30" fmla="val 29"/>
                <a:gd name="f31" fmla="val 24"/>
                <a:gd name="f32" fmla="val 20"/>
                <a:gd name="f33" fmla="val 16"/>
                <a:gd name="f34" fmla="val 10"/>
                <a:gd name="f35" fmla="val 4"/>
                <a:gd name="f36" fmla="val 264"/>
                <a:gd name="f37" fmla="val 1"/>
                <a:gd name="f38" fmla="val 461"/>
                <a:gd name="f39" fmla="val 2"/>
                <a:gd name="f40" fmla="val 525"/>
                <a:gd name="f41" fmla="val 7"/>
                <a:gd name="f42" fmla="val 589"/>
                <a:gd name="f43" fmla="val 603"/>
                <a:gd name="f44" fmla="val 618"/>
                <a:gd name="f45" fmla="val 632"/>
                <a:gd name="f46" fmla="*/ f0 1 36"/>
                <a:gd name="f47" fmla="*/ f1 1 633"/>
                <a:gd name="f48" fmla="val f2"/>
                <a:gd name="f49" fmla="val f3"/>
                <a:gd name="f50" fmla="val f4"/>
                <a:gd name="f51" fmla="+- f50 0 f48"/>
                <a:gd name="f52" fmla="+- f49 0 f48"/>
                <a:gd name="f53" fmla="*/ f52 1 36"/>
                <a:gd name="f54" fmla="*/ f51 1 633"/>
                <a:gd name="f55" fmla="*/ 0 1 f53"/>
                <a:gd name="f56" fmla="*/ f49 1 f53"/>
                <a:gd name="f57" fmla="*/ 0 1 f54"/>
                <a:gd name="f58" fmla="*/ f50 1 f54"/>
                <a:gd name="f59" fmla="*/ f55 f46 1"/>
                <a:gd name="f60" fmla="*/ f56 f46 1"/>
                <a:gd name="f61" fmla="*/ f58 f47 1"/>
                <a:gd name="f62" fmla="*/ f57 f47 1"/>
              </a:gdLst>
              <a:ahLst/>
              <a:cxnLst>
                <a:cxn ang="3cd4">
                  <a:pos x="hc" y="t"/>
                </a:cxn>
                <a:cxn ang="0">
                  <a:pos x="r" y="vc"/>
                </a:cxn>
                <a:cxn ang="cd4">
                  <a:pos x="hc" y="b"/>
                </a:cxn>
                <a:cxn ang="cd2">
                  <a:pos x="l" y="vc"/>
                </a:cxn>
              </a:cxnLst>
              <a:rect l="f59" t="f62" r="f60" b="f61"/>
              <a:pathLst>
                <a:path w="36" h="633">
                  <a:moveTo>
                    <a:pt x="f5" y="f4"/>
                  </a:moveTo>
                  <a:cubicBezTo>
                    <a:pt x="f6" y="f7"/>
                    <a:pt x="f8" y="f9"/>
                    <a:pt x="f10" y="f11"/>
                  </a:cubicBezTo>
                  <a:cubicBezTo>
                    <a:pt x="f12" y="f13"/>
                    <a:pt x="f14" y="f15"/>
                    <a:pt x="f14" y="f16"/>
                  </a:cubicBezTo>
                  <a:cubicBezTo>
                    <a:pt x="f14" y="f17"/>
                    <a:pt x="f12" y="f18"/>
                    <a:pt x="f10" y="f19"/>
                  </a:cubicBezTo>
                  <a:cubicBezTo>
                    <a:pt x="f6" y="f20"/>
                    <a:pt x="f21" y="f22"/>
                    <a:pt x="f23" y="f24"/>
                  </a:cubicBezTo>
                  <a:cubicBezTo>
                    <a:pt x="f25" y="f26"/>
                    <a:pt x="f27" y="f28"/>
                    <a:pt x="f3" y="f2"/>
                  </a:cubicBezTo>
                  <a:cubicBezTo>
                    <a:pt x="f29" y="f2"/>
                    <a:pt x="f29" y="f2"/>
                    <a:pt x="f29" y="f2"/>
                  </a:cubicBezTo>
                  <a:cubicBezTo>
                    <a:pt x="f30" y="f28"/>
                    <a:pt x="f31" y="f26"/>
                    <a:pt x="f32" y="f24"/>
                  </a:cubicBezTo>
                  <a:cubicBezTo>
                    <a:pt x="f33" y="f22"/>
                    <a:pt x="f10" y="f20"/>
                    <a:pt x="f34" y="f19"/>
                  </a:cubicBezTo>
                  <a:cubicBezTo>
                    <a:pt x="f35" y="f36"/>
                    <a:pt x="f37" y="f17"/>
                    <a:pt x="f37" y="f16"/>
                  </a:cubicBezTo>
                  <a:cubicBezTo>
                    <a:pt x="f2" y="f38"/>
                    <a:pt x="f39" y="f40"/>
                    <a:pt x="f41" y="f42"/>
                  </a:cubicBezTo>
                  <a:cubicBezTo>
                    <a:pt x="f34" y="f43"/>
                    <a:pt x="f10" y="f44"/>
                    <a:pt x="f33" y="f45"/>
                  </a:cubicBezTo>
                  <a:cubicBezTo>
                    <a:pt x="f33" y="f45"/>
                    <a:pt x="f5" y="f4"/>
                    <a:pt x="f5" y="f4"/>
                  </a:cubicBezTo>
                  <a:close/>
                </a:path>
              </a:pathLst>
            </a:custGeom>
            <a:solidFill>
              <a:srgbClr val="2E5369"/>
            </a:solidFill>
            <a:ln cap="rnd">
              <a:noFill/>
              <a:prstDash val="solid"/>
            </a:ln>
          </p:spPr>
          <p:txBody>
            <a:bodyPr lIns="0" tIns="0" rIns="0" bIns="0"/>
            <a:lstStyle/>
            <a:p>
              <a:endParaRPr lang="en-US"/>
            </a:p>
          </p:txBody>
        </p:sp>
        <p:sp>
          <p:nvSpPr>
            <p:cNvPr id="24" name="Freeform 32"/>
            <p:cNvSpPr/>
            <p:nvPr/>
          </p:nvSpPr>
          <p:spPr>
            <a:xfrm>
              <a:off x="1111672" y="6571600"/>
              <a:ext cx="134124" cy="281653"/>
            </a:xfrm>
            <a:custGeom>
              <a:avLst/>
              <a:gdLst>
                <a:gd name="f0" fmla="val w"/>
                <a:gd name="f1" fmla="val h"/>
                <a:gd name="f2" fmla="val 0"/>
                <a:gd name="f3" fmla="val 28"/>
                <a:gd name="f4" fmla="val 59"/>
                <a:gd name="f5" fmla="val 22"/>
                <a:gd name="f6" fmla="val 18"/>
                <a:gd name="f7" fmla="val 40"/>
                <a:gd name="f8" fmla="val 9"/>
                <a:gd name="f9" fmla="val 20"/>
                <a:gd name="f10" fmla="val 6"/>
                <a:gd name="f11" fmla="val 13"/>
                <a:gd name="f12" fmla="*/ f0 1 28"/>
                <a:gd name="f13" fmla="*/ f1 1 59"/>
                <a:gd name="f14" fmla="val f2"/>
                <a:gd name="f15" fmla="val f3"/>
                <a:gd name="f16" fmla="val f4"/>
                <a:gd name="f17" fmla="+- f16 0 f14"/>
                <a:gd name="f18" fmla="+- f15 0 f14"/>
                <a:gd name="f19" fmla="*/ f18 1 28"/>
                <a:gd name="f20" fmla="*/ f17 1 59"/>
                <a:gd name="f21" fmla="*/ 0 1 f19"/>
                <a:gd name="f22" fmla="*/ f15 1 f19"/>
                <a:gd name="f23" fmla="*/ 0 1 f20"/>
                <a:gd name="f24" fmla="*/ f16 1 f20"/>
                <a:gd name="f25" fmla="*/ f21 f12 1"/>
                <a:gd name="f26" fmla="*/ f22 f12 1"/>
                <a:gd name="f27" fmla="*/ f24 f13 1"/>
                <a:gd name="f28" fmla="*/ f23 f13 1"/>
              </a:gdLst>
              <a:ahLst/>
              <a:cxnLst>
                <a:cxn ang="3cd4">
                  <a:pos x="hc" y="t"/>
                </a:cxn>
                <a:cxn ang="0">
                  <a:pos x="r" y="vc"/>
                </a:cxn>
                <a:cxn ang="cd4">
                  <a:pos x="hc" y="b"/>
                </a:cxn>
                <a:cxn ang="cd2">
                  <a:pos x="l" y="vc"/>
                </a:cxn>
              </a:cxnLst>
              <a:rect l="f25" t="f28" r="f26" b="f27"/>
              <a:pathLst>
                <a:path w="28" h="59">
                  <a:moveTo>
                    <a:pt x="f5" y="f4"/>
                  </a:moveTo>
                  <a:cubicBezTo>
                    <a:pt x="f3" y="f4"/>
                    <a:pt x="f3" y="f4"/>
                    <a:pt x="f3" y="f4"/>
                  </a:cubicBezTo>
                  <a:cubicBezTo>
                    <a:pt x="f6" y="f7"/>
                    <a:pt x="f8" y="f9"/>
                    <a:pt x="f2" y="f2"/>
                  </a:cubicBezTo>
                  <a:cubicBezTo>
                    <a:pt x="f10" y="f9"/>
                    <a:pt x="f11" y="f7"/>
                    <a:pt x="f5" y="f4"/>
                  </a:cubicBezTo>
                  <a:close/>
                </a:path>
              </a:pathLst>
            </a:custGeom>
            <a:solidFill>
              <a:srgbClr val="2E5369"/>
            </a:solidFill>
            <a:ln cap="rnd">
              <a:noFill/>
              <a:prstDash val="solid"/>
            </a:ln>
          </p:spPr>
          <p:txBody>
            <a:bodyPr lIns="0" tIns="0" rIns="0" bIns="0"/>
            <a:lstStyle/>
            <a:p>
              <a:endParaRPr lang="en-US"/>
            </a:p>
          </p:txBody>
        </p:sp>
        <p:sp>
          <p:nvSpPr>
            <p:cNvPr id="25" name="Freeform 33"/>
            <p:cNvSpPr/>
            <p:nvPr/>
          </p:nvSpPr>
          <p:spPr>
            <a:xfrm>
              <a:off x="502389" y="4107631"/>
              <a:ext cx="82387" cy="511570"/>
            </a:xfrm>
            <a:custGeom>
              <a:avLst/>
              <a:gdLst>
                <a:gd name="f0" fmla="val w"/>
                <a:gd name="f1" fmla="val h"/>
                <a:gd name="f2" fmla="val 0"/>
                <a:gd name="f3" fmla="val 17"/>
                <a:gd name="f4" fmla="val 107"/>
                <a:gd name="f5" fmla="val 4"/>
                <a:gd name="f6" fmla="val 54"/>
                <a:gd name="f7" fmla="val 8"/>
                <a:gd name="f8" fmla="val 72"/>
                <a:gd name="f9" fmla="val 13"/>
                <a:gd name="f10" fmla="val 89"/>
                <a:gd name="f11" fmla="val 14"/>
                <a:gd name="f12" fmla="val 86"/>
                <a:gd name="f13" fmla="val 12"/>
                <a:gd name="f14" fmla="val 65"/>
                <a:gd name="f15" fmla="val 10"/>
                <a:gd name="f16" fmla="val 44"/>
                <a:gd name="f17" fmla="val 9"/>
                <a:gd name="f18" fmla="val 43"/>
                <a:gd name="f19" fmla="val 6"/>
                <a:gd name="f20" fmla="val 29"/>
                <a:gd name="f21" fmla="val 3"/>
                <a:gd name="f22" fmla="val 2"/>
                <a:gd name="f23" fmla="val 5"/>
                <a:gd name="f24" fmla="val 1"/>
                <a:gd name="f25" fmla="val 23"/>
                <a:gd name="f26" fmla="val 39"/>
                <a:gd name="f27" fmla="*/ f0 1 17"/>
                <a:gd name="f28" fmla="*/ f1 1 107"/>
                <a:gd name="f29" fmla="val f2"/>
                <a:gd name="f30" fmla="val f3"/>
                <a:gd name="f31" fmla="val f4"/>
                <a:gd name="f32" fmla="+- f31 0 f29"/>
                <a:gd name="f33" fmla="+- f30 0 f29"/>
                <a:gd name="f34" fmla="*/ f33 1 17"/>
                <a:gd name="f35" fmla="*/ f32 1 107"/>
                <a:gd name="f36" fmla="*/ 0 1 f34"/>
                <a:gd name="f37" fmla="*/ f30 1 f34"/>
                <a:gd name="f38" fmla="*/ 0 1 f35"/>
                <a:gd name="f39" fmla="*/ f31 1 f35"/>
                <a:gd name="f40" fmla="*/ f36 f27 1"/>
                <a:gd name="f41" fmla="*/ f37 f27 1"/>
                <a:gd name="f42" fmla="*/ f39 f28 1"/>
                <a:gd name="f43" fmla="*/ f38 f28 1"/>
              </a:gdLst>
              <a:ahLst/>
              <a:cxnLst>
                <a:cxn ang="3cd4">
                  <a:pos x="hc" y="t"/>
                </a:cxn>
                <a:cxn ang="0">
                  <a:pos x="r" y="vc"/>
                </a:cxn>
                <a:cxn ang="cd4">
                  <a:pos x="hc" y="b"/>
                </a:cxn>
                <a:cxn ang="cd2">
                  <a:pos x="l" y="vc"/>
                </a:cxn>
              </a:cxnLst>
              <a:rect l="f40" t="f43" r="f41" b="f42"/>
              <a:pathLst>
                <a:path w="17" h="107">
                  <a:moveTo>
                    <a:pt x="f5" y="f6"/>
                  </a:moveTo>
                  <a:cubicBezTo>
                    <a:pt x="f7" y="f8"/>
                    <a:pt x="f9" y="f10"/>
                    <a:pt x="f3" y="f4"/>
                  </a:cubicBezTo>
                  <a:cubicBezTo>
                    <a:pt x="f11" y="f12"/>
                    <a:pt x="f13" y="f14"/>
                    <a:pt x="f15" y="f16"/>
                  </a:cubicBezTo>
                  <a:cubicBezTo>
                    <a:pt x="f15" y="f16"/>
                    <a:pt x="f17" y="f18"/>
                    <a:pt x="f17" y="f18"/>
                  </a:cubicBezTo>
                  <a:cubicBezTo>
                    <a:pt x="f19" y="f20"/>
                    <a:pt x="f21" y="f11"/>
                    <a:pt x="f2" y="f2"/>
                  </a:cubicBezTo>
                  <a:cubicBezTo>
                    <a:pt x="f2" y="f22"/>
                    <a:pt x="f2" y="f23"/>
                    <a:pt x="f2" y="f7"/>
                  </a:cubicBezTo>
                  <a:cubicBezTo>
                    <a:pt x="f24" y="f25"/>
                    <a:pt x="f21" y="f26"/>
                    <a:pt x="f5" y="f6"/>
                  </a:cubicBezTo>
                  <a:close/>
                </a:path>
              </a:pathLst>
            </a:custGeom>
            <a:solidFill>
              <a:srgbClr val="2E5369"/>
            </a:solidFill>
            <a:ln cap="rnd">
              <a:noFill/>
              <a:prstDash val="solid"/>
            </a:ln>
          </p:spPr>
          <p:txBody>
            <a:bodyPr lIns="0" tIns="0" rIns="0" bIns="0"/>
            <a:lstStyle/>
            <a:p>
              <a:endParaRPr lang="en-US"/>
            </a:p>
          </p:txBody>
        </p:sp>
        <p:sp>
          <p:nvSpPr>
            <p:cNvPr id="26" name="Freeform 34"/>
            <p:cNvSpPr/>
            <p:nvPr/>
          </p:nvSpPr>
          <p:spPr>
            <a:xfrm>
              <a:off x="973726" y="3145801"/>
              <a:ext cx="1410169" cy="2716883"/>
            </a:xfrm>
            <a:custGeom>
              <a:avLst/>
              <a:gdLst>
                <a:gd name="f0" fmla="val w"/>
                <a:gd name="f1" fmla="val h"/>
                <a:gd name="f2" fmla="val 0"/>
                <a:gd name="f3" fmla="val 294"/>
                <a:gd name="f4" fmla="val 568"/>
                <a:gd name="f5" fmla="val 8"/>
                <a:gd name="f6" fmla="val 553"/>
                <a:gd name="f7" fmla="val 9"/>
                <a:gd name="f8" fmla="val 501"/>
                <a:gd name="f9" fmla="val 19"/>
                <a:gd name="f10" fmla="val 448"/>
                <a:gd name="f11" fmla="val 35"/>
                <a:gd name="f12" fmla="val 397"/>
                <a:gd name="f13" fmla="val 51"/>
                <a:gd name="f14" fmla="val 347"/>
                <a:gd name="f15" fmla="val 73"/>
                <a:gd name="f16" fmla="val 298"/>
                <a:gd name="f17" fmla="val 99"/>
                <a:gd name="f18" fmla="val 252"/>
                <a:gd name="f19" fmla="val 124"/>
                <a:gd name="f20" fmla="val 205"/>
                <a:gd name="f21" fmla="val 154"/>
                <a:gd name="f22" fmla="val 161"/>
                <a:gd name="f23" fmla="val 187"/>
                <a:gd name="f24" fmla="val 119"/>
                <a:gd name="f25" fmla="val 203"/>
                <a:gd name="f26" fmla="val 98"/>
                <a:gd name="f27" fmla="val 220"/>
                <a:gd name="f28" fmla="val 77"/>
                <a:gd name="f29" fmla="val 238"/>
                <a:gd name="f30" fmla="val 58"/>
                <a:gd name="f31" fmla="val 247"/>
                <a:gd name="f32" fmla="val 48"/>
                <a:gd name="f33" fmla="val 256"/>
                <a:gd name="f34" fmla="val 38"/>
                <a:gd name="f35" fmla="val 265"/>
                <a:gd name="f36" fmla="val 28"/>
                <a:gd name="f37" fmla="val 274"/>
                <a:gd name="f38" fmla="val 284"/>
                <a:gd name="f39" fmla="val 293"/>
                <a:gd name="f40" fmla="val 283"/>
                <a:gd name="f41" fmla="val 273"/>
                <a:gd name="f42" fmla="val 18"/>
                <a:gd name="f43" fmla="val 264"/>
                <a:gd name="f44" fmla="val 27"/>
                <a:gd name="f45" fmla="val 255"/>
                <a:gd name="f46" fmla="val 37"/>
                <a:gd name="f47" fmla="val 246"/>
                <a:gd name="f48" fmla="val 47"/>
                <a:gd name="f49" fmla="val 237"/>
                <a:gd name="f50" fmla="val 56"/>
                <a:gd name="f51" fmla="val 218"/>
                <a:gd name="f52" fmla="val 76"/>
                <a:gd name="f53" fmla="val 201"/>
                <a:gd name="f54" fmla="val 96"/>
                <a:gd name="f55" fmla="val 185"/>
                <a:gd name="f56" fmla="val 117"/>
                <a:gd name="f57" fmla="val 151"/>
                <a:gd name="f58" fmla="val 159"/>
                <a:gd name="f59" fmla="val 121"/>
                <a:gd name="f60" fmla="val 95"/>
                <a:gd name="f61" fmla="val 249"/>
                <a:gd name="f62" fmla="val 68"/>
                <a:gd name="f63" fmla="val 296"/>
                <a:gd name="f64" fmla="val 46"/>
                <a:gd name="f65" fmla="val 345"/>
                <a:gd name="f66" fmla="val 30"/>
                <a:gd name="f67" fmla="val 396"/>
                <a:gd name="f68" fmla="val 13"/>
                <a:gd name="f69" fmla="val 445"/>
                <a:gd name="f70" fmla="val 3"/>
                <a:gd name="f71" fmla="val 497"/>
                <a:gd name="f72" fmla="val 549"/>
                <a:gd name="f73" fmla="val 555"/>
                <a:gd name="f74" fmla="val 5"/>
                <a:gd name="f75" fmla="val 561"/>
                <a:gd name="f76" fmla="val 7"/>
                <a:gd name="f77" fmla="val 563"/>
                <a:gd name="f78" fmla="val 558"/>
                <a:gd name="f79" fmla="*/ f0 1 294"/>
                <a:gd name="f80" fmla="*/ f1 1 568"/>
                <a:gd name="f81" fmla="val f2"/>
                <a:gd name="f82" fmla="val f3"/>
                <a:gd name="f83" fmla="val f4"/>
                <a:gd name="f84" fmla="+- f83 0 f81"/>
                <a:gd name="f85" fmla="+- f82 0 f81"/>
                <a:gd name="f86" fmla="*/ f85 1 294"/>
                <a:gd name="f87" fmla="*/ f84 1 568"/>
                <a:gd name="f88" fmla="*/ 0 1 f86"/>
                <a:gd name="f89" fmla="*/ f82 1 f86"/>
                <a:gd name="f90" fmla="*/ 0 1 f87"/>
                <a:gd name="f91" fmla="*/ f83 1 f87"/>
                <a:gd name="f92" fmla="*/ f88 f79 1"/>
                <a:gd name="f93" fmla="*/ f89 f79 1"/>
                <a:gd name="f94" fmla="*/ f91 f80 1"/>
                <a:gd name="f95" fmla="*/ f90 f80 1"/>
              </a:gdLst>
              <a:ahLst/>
              <a:cxnLst>
                <a:cxn ang="3cd4">
                  <a:pos x="hc" y="t"/>
                </a:cxn>
                <a:cxn ang="0">
                  <a:pos x="r" y="vc"/>
                </a:cxn>
                <a:cxn ang="cd4">
                  <a:pos x="hc" y="b"/>
                </a:cxn>
                <a:cxn ang="cd2">
                  <a:pos x="l" y="vc"/>
                </a:cxn>
              </a:cxnLst>
              <a:rect l="f92" t="f95" r="f93" b="f94"/>
              <a:pathLst>
                <a:path w="294" h="56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9"/>
                    <a:pt x="f38" y="f7"/>
                    <a:pt x="f3" y="f2"/>
                  </a:cubicBezTo>
                  <a:cubicBezTo>
                    <a:pt x="f39" y="f2"/>
                    <a:pt x="f39" y="f2"/>
                    <a:pt x="f39" y="f2"/>
                  </a:cubicBezTo>
                  <a:cubicBezTo>
                    <a:pt x="f40" y="f7"/>
                    <a:pt x="f41" y="f42"/>
                    <a:pt x="f43" y="f44"/>
                  </a:cubicBezTo>
                  <a:cubicBezTo>
                    <a:pt x="f45" y="f46"/>
                    <a:pt x="f47" y="f48"/>
                    <a:pt x="f49" y="f50"/>
                  </a:cubicBezTo>
                  <a:cubicBezTo>
                    <a:pt x="f51" y="f52"/>
                    <a:pt x="f53" y="f54"/>
                    <a:pt x="f55" y="f56"/>
                  </a:cubicBezTo>
                  <a:cubicBezTo>
                    <a:pt x="f57" y="f58"/>
                    <a:pt x="f59" y="f25"/>
                    <a:pt x="f60" y="f61"/>
                  </a:cubicBezTo>
                  <a:cubicBezTo>
                    <a:pt x="f62" y="f63"/>
                    <a:pt x="f64" y="f65"/>
                    <a:pt x="f66" y="f67"/>
                  </a:cubicBezTo>
                  <a:cubicBezTo>
                    <a:pt x="f68" y="f69"/>
                    <a:pt x="f70" y="f71"/>
                    <a:pt x="f2" y="f72"/>
                  </a:cubicBezTo>
                  <a:cubicBezTo>
                    <a:pt x="f70" y="f73"/>
                    <a:pt x="f74" y="f75"/>
                    <a:pt x="f76" y="f4"/>
                  </a:cubicBezTo>
                  <a:cubicBezTo>
                    <a:pt x="f76" y="f77"/>
                    <a:pt x="f76" y="f78"/>
                    <a:pt x="f5" y="f6"/>
                  </a:cubicBezTo>
                  <a:close/>
                </a:path>
              </a:pathLst>
            </a:custGeom>
            <a:solidFill>
              <a:srgbClr val="2E5369"/>
            </a:solidFill>
            <a:ln cap="rnd">
              <a:noFill/>
              <a:prstDash val="solid"/>
            </a:ln>
          </p:spPr>
          <p:txBody>
            <a:bodyPr lIns="0" tIns="0" rIns="0" bIns="0"/>
            <a:lstStyle/>
            <a:p>
              <a:endParaRPr lang="en-US"/>
            </a:p>
          </p:txBody>
        </p:sp>
        <p:sp>
          <p:nvSpPr>
            <p:cNvPr id="27" name="Freeform 35"/>
            <p:cNvSpPr/>
            <p:nvPr/>
          </p:nvSpPr>
          <p:spPr>
            <a:xfrm>
              <a:off x="1073350" y="6600340"/>
              <a:ext cx="120709" cy="252913"/>
            </a:xfrm>
            <a:custGeom>
              <a:avLst/>
              <a:gdLst>
                <a:gd name="f0" fmla="val w"/>
                <a:gd name="f1" fmla="val h"/>
                <a:gd name="f2" fmla="val 0"/>
                <a:gd name="f3" fmla="val 25"/>
                <a:gd name="f4" fmla="val 53"/>
                <a:gd name="f5" fmla="val 5"/>
                <a:gd name="f6" fmla="val 18"/>
                <a:gd name="f7" fmla="val 12"/>
                <a:gd name="f8" fmla="val 36"/>
                <a:gd name="f9" fmla="val 19"/>
                <a:gd name="f10" fmla="val 16"/>
                <a:gd name="f11" fmla="val 8"/>
                <a:gd name="f12" fmla="*/ f0 1 25"/>
                <a:gd name="f13" fmla="*/ f1 1 53"/>
                <a:gd name="f14" fmla="val f2"/>
                <a:gd name="f15" fmla="val f3"/>
                <a:gd name="f16" fmla="val f4"/>
                <a:gd name="f17" fmla="+- f16 0 f14"/>
                <a:gd name="f18" fmla="+- f15 0 f14"/>
                <a:gd name="f19" fmla="*/ f18 1 25"/>
                <a:gd name="f20" fmla="*/ f17 1 53"/>
                <a:gd name="f21" fmla="*/ 0 1 f19"/>
                <a:gd name="f22" fmla="*/ f15 1 f19"/>
                <a:gd name="f23" fmla="*/ 0 1 f20"/>
                <a:gd name="f24" fmla="*/ f16 1 f20"/>
                <a:gd name="f25" fmla="*/ f21 f12 1"/>
                <a:gd name="f26" fmla="*/ f22 f12 1"/>
                <a:gd name="f27" fmla="*/ f24 f13 1"/>
                <a:gd name="f28" fmla="*/ f23 f13 1"/>
              </a:gdLst>
              <a:ahLst/>
              <a:cxnLst>
                <a:cxn ang="3cd4">
                  <a:pos x="hc" y="t"/>
                </a:cxn>
                <a:cxn ang="0">
                  <a:pos x="r" y="vc"/>
                </a:cxn>
                <a:cxn ang="cd4">
                  <a:pos x="hc" y="b"/>
                </a:cxn>
                <a:cxn ang="cd2">
                  <a:pos x="l" y="vc"/>
                </a:cxn>
              </a:cxnLst>
              <a:rect l="f25" t="f28" r="f26" b="f27"/>
              <a:pathLst>
                <a:path w="25" h="53">
                  <a:moveTo>
                    <a:pt x="f2" y="f2"/>
                  </a:moveTo>
                  <a:cubicBezTo>
                    <a:pt x="f5" y="f6"/>
                    <a:pt x="f7" y="f8"/>
                    <a:pt x="f9" y="f4"/>
                  </a:cubicBezTo>
                  <a:cubicBezTo>
                    <a:pt x="f3" y="f4"/>
                    <a:pt x="f3" y="f4"/>
                    <a:pt x="f3" y="f4"/>
                  </a:cubicBezTo>
                  <a:cubicBezTo>
                    <a:pt x="f10" y="f8"/>
                    <a:pt x="f11" y="f6"/>
                    <a:pt x="f2" y="f2"/>
                  </a:cubicBezTo>
                  <a:close/>
                </a:path>
              </a:pathLst>
            </a:custGeom>
            <a:solidFill>
              <a:srgbClr val="2E5369"/>
            </a:solidFill>
            <a:ln cap="rnd">
              <a:noFill/>
              <a:prstDash val="solid"/>
            </a:ln>
          </p:spPr>
          <p:txBody>
            <a:bodyPr lIns="0" tIns="0" rIns="0" bIns="0"/>
            <a:lstStyle/>
            <a:p>
              <a:endParaRPr lang="en-US"/>
            </a:p>
          </p:txBody>
        </p:sp>
        <p:sp>
          <p:nvSpPr>
            <p:cNvPr id="28" name="Freeform 36"/>
            <p:cNvSpPr/>
            <p:nvPr/>
          </p:nvSpPr>
          <p:spPr>
            <a:xfrm>
              <a:off x="973726" y="5897166"/>
              <a:ext cx="137955" cy="674434"/>
            </a:xfrm>
            <a:custGeom>
              <a:avLst/>
              <a:gdLst>
                <a:gd name="f0" fmla="val w"/>
                <a:gd name="f1" fmla="val h"/>
                <a:gd name="f2" fmla="val 0"/>
                <a:gd name="f3" fmla="val 29"/>
                <a:gd name="f4" fmla="val 141"/>
                <a:gd name="f5" fmla="val 30"/>
                <a:gd name="f6" fmla="val 2"/>
                <a:gd name="f7" fmla="val 60"/>
                <a:gd name="f8" fmla="val 7"/>
                <a:gd name="f9" fmla="val 89"/>
                <a:gd name="f10" fmla="val 11"/>
                <a:gd name="f11" fmla="val 98"/>
                <a:gd name="f12" fmla="val 14"/>
                <a:gd name="f13" fmla="val 108"/>
                <a:gd name="f14" fmla="val 18"/>
                <a:gd name="f15" fmla="val 117"/>
                <a:gd name="f16" fmla="val 22"/>
                <a:gd name="f17" fmla="val 125"/>
                <a:gd name="f18" fmla="val 25"/>
                <a:gd name="f19" fmla="val 133"/>
                <a:gd name="f20" fmla="val 28"/>
                <a:gd name="f21" fmla="val 139"/>
                <a:gd name="f22" fmla="val 137"/>
                <a:gd name="f23" fmla="val 27"/>
                <a:gd name="f24" fmla="val 135"/>
                <a:gd name="f25" fmla="val 16"/>
                <a:gd name="f26" fmla="val 10"/>
                <a:gd name="f27" fmla="val 8"/>
                <a:gd name="f28" fmla="val 5"/>
                <a:gd name="f29" fmla="val 15"/>
                <a:gd name="f30" fmla="val 4"/>
                <a:gd name="f31" fmla="val 1"/>
                <a:gd name="f32" fmla="val 3"/>
                <a:gd name="f33" fmla="*/ f0 1 29"/>
                <a:gd name="f34" fmla="*/ f1 1 141"/>
                <a:gd name="f35" fmla="val f2"/>
                <a:gd name="f36" fmla="val f3"/>
                <a:gd name="f37" fmla="val f4"/>
                <a:gd name="f38" fmla="+- f37 0 f35"/>
                <a:gd name="f39" fmla="+- f36 0 f35"/>
                <a:gd name="f40" fmla="*/ f39 1 29"/>
                <a:gd name="f41" fmla="*/ f38 1 141"/>
                <a:gd name="f42" fmla="*/ 0 1 f40"/>
                <a:gd name="f43" fmla="*/ f36 1 f40"/>
                <a:gd name="f44" fmla="*/ 0 1 f41"/>
                <a:gd name="f45" fmla="*/ f37 1 f41"/>
                <a:gd name="f46" fmla="*/ f42 f33 1"/>
                <a:gd name="f47" fmla="*/ f43 f33 1"/>
                <a:gd name="f48" fmla="*/ f45 f34 1"/>
                <a:gd name="f49" fmla="*/ f44 f34 1"/>
              </a:gdLst>
              <a:ahLst/>
              <a:cxnLst>
                <a:cxn ang="3cd4">
                  <a:pos x="hc" y="t"/>
                </a:cxn>
                <a:cxn ang="0">
                  <a:pos x="r" y="vc"/>
                </a:cxn>
                <a:cxn ang="cd4">
                  <a:pos x="hc" y="b"/>
                </a:cxn>
                <a:cxn ang="cd2">
                  <a:pos x="l" y="vc"/>
                </a:cxn>
              </a:cxnLst>
              <a:rect l="f46" t="f49" r="f47" b="f48"/>
              <a:pathLst>
                <a:path w="29" h="141">
                  <a:moveTo>
                    <a:pt x="f2" y="f2"/>
                  </a:moveTo>
                  <a:cubicBezTo>
                    <a:pt x="f2" y="f5"/>
                    <a:pt x="f6" y="f7"/>
                    <a:pt x="f8" y="f9"/>
                  </a:cubicBezTo>
                  <a:cubicBezTo>
                    <a:pt x="f10" y="f11"/>
                    <a:pt x="f12" y="f13"/>
                    <a:pt x="f14" y="f15"/>
                  </a:cubicBezTo>
                  <a:cubicBezTo>
                    <a:pt x="f16" y="f17"/>
                    <a:pt x="f18" y="f19"/>
                    <a:pt x="f3" y="f4"/>
                  </a:cubicBezTo>
                  <a:cubicBezTo>
                    <a:pt x="f20" y="f21"/>
                    <a:pt x="f20" y="f22"/>
                    <a:pt x="f23" y="f24"/>
                  </a:cubicBezTo>
                  <a:cubicBezTo>
                    <a:pt x="f25" y="f11"/>
                    <a:pt x="f26" y="f7"/>
                    <a:pt x="f27" y="f16"/>
                  </a:cubicBezTo>
                  <a:cubicBezTo>
                    <a:pt x="f8" y="f14"/>
                    <a:pt x="f28" y="f29"/>
                    <a:pt x="f30" y="f10"/>
                  </a:cubicBezTo>
                  <a:cubicBezTo>
                    <a:pt x="f6" y="f8"/>
                    <a:pt x="f31" y="f32"/>
                    <a:pt x="f2" y="f2"/>
                  </a:cubicBezTo>
                  <a:close/>
                </a:path>
              </a:pathLst>
            </a:custGeom>
            <a:solidFill>
              <a:srgbClr val="2E5369"/>
            </a:solidFill>
            <a:ln cap="rnd">
              <a:noFill/>
              <a:prstDash val="solid"/>
            </a:ln>
          </p:spPr>
          <p:txBody>
            <a:bodyPr lIns="0" tIns="0" rIns="0" bIns="0"/>
            <a:lstStyle/>
            <a:p>
              <a:endParaRPr lang="en-US"/>
            </a:p>
          </p:txBody>
        </p:sp>
        <p:sp>
          <p:nvSpPr>
            <p:cNvPr id="29" name="Freeform 37"/>
            <p:cNvSpPr/>
            <p:nvPr/>
          </p:nvSpPr>
          <p:spPr>
            <a:xfrm>
              <a:off x="973726" y="5772634"/>
              <a:ext cx="38322" cy="228005"/>
            </a:xfrm>
            <a:custGeom>
              <a:avLst/>
              <a:gdLst>
                <a:gd name="f0" fmla="val w"/>
                <a:gd name="f1" fmla="val h"/>
                <a:gd name="f2" fmla="val 0"/>
                <a:gd name="f3" fmla="val 8"/>
                <a:gd name="f4" fmla="val 48"/>
                <a:gd name="f5" fmla="val 26"/>
                <a:gd name="f6" fmla="val 1"/>
                <a:gd name="f7" fmla="val 29"/>
                <a:gd name="f8" fmla="val 2"/>
                <a:gd name="f9" fmla="val 33"/>
                <a:gd name="f10" fmla="val 4"/>
                <a:gd name="f11" fmla="val 37"/>
                <a:gd name="f12" fmla="val 5"/>
                <a:gd name="f13" fmla="val 41"/>
                <a:gd name="f14" fmla="val 7"/>
                <a:gd name="f15" fmla="val 44"/>
                <a:gd name="f16" fmla="val 38"/>
                <a:gd name="f17" fmla="val 28"/>
                <a:gd name="f18" fmla="val 19"/>
                <a:gd name="f19" fmla="val 12"/>
                <a:gd name="f20" fmla="val 3"/>
                <a:gd name="f21" fmla="val 6"/>
                <a:gd name="f22" fmla="val 11"/>
                <a:gd name="f23" fmla="*/ f0 1 8"/>
                <a:gd name="f24" fmla="*/ f1 1 48"/>
                <a:gd name="f25" fmla="val f2"/>
                <a:gd name="f26" fmla="val f3"/>
                <a:gd name="f27" fmla="val f4"/>
                <a:gd name="f28" fmla="+- f27 0 f25"/>
                <a:gd name="f29" fmla="+- f26 0 f25"/>
                <a:gd name="f30" fmla="*/ f29 1 8"/>
                <a:gd name="f31" fmla="*/ f28 1 48"/>
                <a:gd name="f32" fmla="*/ 0 1 f30"/>
                <a:gd name="f33" fmla="*/ f26 1 f30"/>
                <a:gd name="f34" fmla="*/ 0 1 f31"/>
                <a:gd name="f35" fmla="*/ f27 1 f31"/>
                <a:gd name="f36" fmla="*/ f32 f23 1"/>
                <a:gd name="f37" fmla="*/ f33 f23 1"/>
                <a:gd name="f38" fmla="*/ f35 f24 1"/>
                <a:gd name="f39" fmla="*/ f34 f24 1"/>
              </a:gdLst>
              <a:ahLst/>
              <a:cxnLst>
                <a:cxn ang="3cd4">
                  <a:pos x="hc" y="t"/>
                </a:cxn>
                <a:cxn ang="0">
                  <a:pos x="r" y="vc"/>
                </a:cxn>
                <a:cxn ang="cd4">
                  <a:pos x="hc" y="b"/>
                </a:cxn>
                <a:cxn ang="cd2">
                  <a:pos x="l" y="vc"/>
                </a:cxn>
              </a:cxnLst>
              <a:rect l="f36" t="f39" r="f37" b="f38"/>
              <a:pathLst>
                <a:path w="8" h="48">
                  <a:moveTo>
                    <a:pt x="f2" y="f5"/>
                  </a:moveTo>
                  <a:cubicBezTo>
                    <a:pt x="f6" y="f7"/>
                    <a:pt x="f8" y="f9"/>
                    <a:pt x="f10" y="f11"/>
                  </a:cubicBezTo>
                  <a:cubicBezTo>
                    <a:pt x="f12" y="f13"/>
                    <a:pt x="f14" y="f15"/>
                    <a:pt x="f3" y="f4"/>
                  </a:cubicBezTo>
                  <a:cubicBezTo>
                    <a:pt x="f14" y="f16"/>
                    <a:pt x="f14" y="f17"/>
                    <a:pt x="f14" y="f18"/>
                  </a:cubicBezTo>
                  <a:cubicBezTo>
                    <a:pt x="f12" y="f19"/>
                    <a:pt x="f20" y="f21"/>
                    <a:pt x="f2" y="f2"/>
                  </a:cubicBezTo>
                  <a:cubicBezTo>
                    <a:pt x="f2" y="f6"/>
                    <a:pt x="f2" y="f20"/>
                    <a:pt x="f2" y="f10"/>
                  </a:cubicBezTo>
                  <a:cubicBezTo>
                    <a:pt x="f2" y="f22"/>
                    <a:pt x="f2" y="f18"/>
                    <a:pt x="f2" y="f5"/>
                  </a:cubicBezTo>
                  <a:close/>
                </a:path>
              </a:pathLst>
            </a:custGeom>
            <a:solidFill>
              <a:srgbClr val="2E5369"/>
            </a:solidFill>
            <a:ln cap="rnd">
              <a:noFill/>
              <a:prstDash val="solid"/>
            </a:ln>
          </p:spPr>
          <p:txBody>
            <a:bodyPr lIns="0" tIns="0" rIns="0" bIns="0"/>
            <a:lstStyle/>
            <a:p>
              <a:endParaRPr lang="en-US"/>
            </a:p>
          </p:txBody>
        </p:sp>
        <p:sp>
          <p:nvSpPr>
            <p:cNvPr id="30" name="Freeform 38"/>
            <p:cNvSpPr/>
            <p:nvPr/>
          </p:nvSpPr>
          <p:spPr>
            <a:xfrm>
              <a:off x="1006297" y="6322518"/>
              <a:ext cx="210760" cy="530726"/>
            </a:xfrm>
            <a:custGeom>
              <a:avLst/>
              <a:gdLst>
                <a:gd name="f0" fmla="val w"/>
                <a:gd name="f1" fmla="val h"/>
                <a:gd name="f2" fmla="val 0"/>
                <a:gd name="f3" fmla="val 44"/>
                <a:gd name="f4" fmla="val 111"/>
                <a:gd name="f5" fmla="val 11"/>
                <a:gd name="f6" fmla="val 28"/>
                <a:gd name="f7" fmla="val 7"/>
                <a:gd name="f8" fmla="val 19"/>
                <a:gd name="f9" fmla="val 4"/>
                <a:gd name="f10" fmla="val 9"/>
                <a:gd name="f11" fmla="val 3"/>
                <a:gd name="f12" fmla="val 16"/>
                <a:gd name="f13" fmla="val 33"/>
                <a:gd name="f14" fmla="val 49"/>
                <a:gd name="f15" fmla="val 12"/>
                <a:gd name="f16" fmla="val 52"/>
                <a:gd name="f17" fmla="val 13"/>
                <a:gd name="f18" fmla="val 55"/>
                <a:gd name="f19" fmla="val 14"/>
                <a:gd name="f20" fmla="val 58"/>
                <a:gd name="f21" fmla="val 22"/>
                <a:gd name="f22" fmla="val 76"/>
                <a:gd name="f23" fmla="val 30"/>
                <a:gd name="f24" fmla="val 94"/>
                <a:gd name="f25" fmla="val 39"/>
                <a:gd name="f26" fmla="val 35"/>
                <a:gd name="f27" fmla="val 92"/>
                <a:gd name="f28" fmla="val 72"/>
                <a:gd name="f29" fmla="val 18"/>
                <a:gd name="f30" fmla="val 15"/>
                <a:gd name="f31" fmla="val 36"/>
                <a:gd name="f32" fmla="*/ f0 1 44"/>
                <a:gd name="f33" fmla="*/ f1 1 111"/>
                <a:gd name="f34" fmla="val f2"/>
                <a:gd name="f35" fmla="val f3"/>
                <a:gd name="f36" fmla="val f4"/>
                <a:gd name="f37" fmla="+- f36 0 f34"/>
                <a:gd name="f38" fmla="+- f35 0 f34"/>
                <a:gd name="f39" fmla="*/ f38 1 44"/>
                <a:gd name="f40" fmla="*/ f37 1 111"/>
                <a:gd name="f41" fmla="*/ 0 1 f39"/>
                <a:gd name="f42" fmla="*/ f35 1 f39"/>
                <a:gd name="f43" fmla="*/ 0 1 f40"/>
                <a:gd name="f44" fmla="*/ f36 1 f40"/>
                <a:gd name="f45" fmla="*/ f41 f32 1"/>
                <a:gd name="f46" fmla="*/ f42 f32 1"/>
                <a:gd name="f47" fmla="*/ f44 f33 1"/>
                <a:gd name="f48" fmla="*/ f43 f33 1"/>
              </a:gdLst>
              <a:ahLst/>
              <a:cxnLst>
                <a:cxn ang="3cd4">
                  <a:pos x="hc" y="t"/>
                </a:cxn>
                <a:cxn ang="0">
                  <a:pos x="r" y="vc"/>
                </a:cxn>
                <a:cxn ang="cd4">
                  <a:pos x="hc" y="b"/>
                </a:cxn>
                <a:cxn ang="cd2">
                  <a:pos x="l" y="vc"/>
                </a:cxn>
              </a:cxnLst>
              <a:rect l="f45" t="f48" r="f46" b="f47"/>
              <a:pathLst>
                <a:path w="44" h="111">
                  <a:moveTo>
                    <a:pt x="f5" y="f6"/>
                  </a:moveTo>
                  <a:cubicBezTo>
                    <a:pt x="f7" y="f8"/>
                    <a:pt x="f9" y="f10"/>
                    <a:pt x="f2" y="f2"/>
                  </a:cubicBezTo>
                  <a:cubicBezTo>
                    <a:pt x="f11" y="f12"/>
                    <a:pt x="f7" y="f13"/>
                    <a:pt x="f5" y="f14"/>
                  </a:cubicBezTo>
                  <a:cubicBezTo>
                    <a:pt x="f15" y="f16"/>
                    <a:pt x="f17" y="f18"/>
                    <a:pt x="f19" y="f20"/>
                  </a:cubicBezTo>
                  <a:cubicBezTo>
                    <a:pt x="f21" y="f22"/>
                    <a:pt x="f23" y="f24"/>
                    <a:pt x="f25" y="f4"/>
                  </a:cubicBezTo>
                  <a:cubicBezTo>
                    <a:pt x="f3" y="f4"/>
                    <a:pt x="f3" y="f4"/>
                    <a:pt x="f3" y="f4"/>
                  </a:cubicBezTo>
                  <a:cubicBezTo>
                    <a:pt x="f26" y="f27"/>
                    <a:pt x="f6" y="f28"/>
                    <a:pt x="f21" y="f16"/>
                  </a:cubicBezTo>
                  <a:cubicBezTo>
                    <a:pt x="f29" y="f3"/>
                    <a:pt x="f30" y="f31"/>
                    <a:pt x="f5" y="f6"/>
                  </a:cubicBezTo>
                  <a:close/>
                </a:path>
              </a:pathLst>
            </a:custGeom>
            <a:solidFill>
              <a:srgbClr val="2E5369"/>
            </a:solidFill>
            <a:ln cap="rnd">
              <a:noFill/>
              <a:prstDash val="solid"/>
            </a:ln>
          </p:spPr>
          <p:txBody>
            <a:bodyPr lIns="0" tIns="0" rIns="0" bIns="0"/>
            <a:lstStyle/>
            <a:p>
              <a:endParaRPr lang="en-US"/>
            </a:p>
          </p:txBody>
        </p:sp>
      </p:grpSp>
      <p:sp>
        <p:nvSpPr>
          <p:cNvPr id="31" name="Rectangle 6"/>
          <p:cNvSpPr/>
          <p:nvPr/>
        </p:nvSpPr>
        <p:spPr>
          <a:xfrm>
            <a:off x="0" y="0"/>
            <a:ext cx="182880" cy="6858000"/>
          </a:xfrm>
          <a:prstGeom prst="rect">
            <a:avLst/>
          </a:prstGeom>
          <a:solidFill>
            <a:srgbClr val="2E5369"/>
          </a:solidFill>
          <a:ln cap="rnd">
            <a:noFill/>
            <a:prstDash val="solid"/>
          </a:ln>
        </p:spPr>
        <p:txBody>
          <a:bodyPr lIns="0" tIns="0" rIns="0" bIns="0"/>
          <a:lstStyle/>
          <a:p>
            <a:endParaRPr lang="en-US"/>
          </a:p>
        </p:txBody>
      </p:sp>
      <p:sp>
        <p:nvSpPr>
          <p:cNvPr id="2" name="Footer Placeholder 5"/>
          <p:cNvSpPr txBox="1">
            <a:spLocks noGrp="1"/>
          </p:cNvSpPr>
          <p:nvPr>
            <p:ph type="ftr" sz="quarter" idx="9"/>
          </p:nvPr>
        </p:nvSpPr>
        <p:spPr>
          <a:xfrm>
            <a:off x="2589215" y="6135806"/>
            <a:ext cx="7619996" cy="365129"/>
          </a:xfrm>
        </p:spPr>
        <p:txBody>
          <a:bodyPr/>
          <a:lstStyle>
            <a:lvl1pPr>
              <a:defRPr/>
            </a:lvl1pPr>
          </a:lstStyle>
          <a:p>
            <a:pPr lvl="0"/>
            <a:r>
              <a:rPr lang="en-US"/>
              <a:t>Jeff Mazzamurro | Pharmacist Intern | WNE College of Pharmacy | 2/6/17</a:t>
            </a:r>
          </a:p>
        </p:txBody>
      </p:sp>
      <p:sp>
        <p:nvSpPr>
          <p:cNvPr id="3" name="Freeform 11"/>
          <p:cNvSpPr/>
          <p:nvPr/>
        </p:nvSpPr>
        <p:spPr>
          <a:xfrm flipV="1">
            <a:off x="-4187" y="4911727"/>
            <a:ext cx="1588523" cy="507299"/>
          </a:xfrm>
          <a:custGeom>
            <a:avLst/>
            <a:gdLst>
              <a:gd name="f0" fmla="val w"/>
              <a:gd name="f1" fmla="val h"/>
              <a:gd name="f2" fmla="val 0"/>
              <a:gd name="f3" fmla="val 9248"/>
              <a:gd name="f4" fmla="val 10000"/>
              <a:gd name="f5" fmla="val 4701"/>
              <a:gd name="f6" fmla="val 7915"/>
              <a:gd name="f7" fmla="val 188"/>
              <a:gd name="f8" fmla="val 7906"/>
              <a:gd name="f9" fmla="val 156"/>
              <a:gd name="f10" fmla="val 7895"/>
              <a:gd name="f11" fmla="val 126"/>
              <a:gd name="f12" fmla="val 7886"/>
              <a:gd name="f13" fmla="val 94"/>
              <a:gd name="f14" fmla="val 7859"/>
              <a:gd name="f15" fmla="val 7831"/>
              <a:gd name="f16" fmla="val 7803"/>
              <a:gd name="f17" fmla="val 7275"/>
              <a:gd name="f18" fmla="val 70"/>
              <a:gd name="f19" fmla="val 8"/>
              <a:gd name="f20" fmla="val 3380"/>
              <a:gd name="f21" fmla="val 17"/>
              <a:gd name="f22" fmla="val 6690"/>
              <a:gd name="f23" fmla="val 25"/>
              <a:gd name="f24" fmla="val 9966"/>
              <a:gd name="f25" fmla="val 9872"/>
              <a:gd name="f26" fmla="val 9778"/>
              <a:gd name="f27" fmla="val 5265"/>
              <a:gd name="f28" fmla="val 9303"/>
              <a:gd name="f29" fmla="val 5077"/>
              <a:gd name="f30" fmla="val 4889"/>
              <a:gd name="f31" fmla="*/ f0 1 9248"/>
              <a:gd name="f32" fmla="*/ f1 1 10000"/>
              <a:gd name="f33" fmla="val f2"/>
              <a:gd name="f34" fmla="val f3"/>
              <a:gd name="f35" fmla="val f4"/>
              <a:gd name="f36" fmla="+- f35 0 f33"/>
              <a:gd name="f37" fmla="+- f34 0 f33"/>
              <a:gd name="f38" fmla="*/ f37 1 9248"/>
              <a:gd name="f39" fmla="*/ f36 1 10000"/>
              <a:gd name="f40" fmla="*/ f33 1 f38"/>
              <a:gd name="f41" fmla="*/ f34 1 f38"/>
              <a:gd name="f42" fmla="*/ f33 1 f39"/>
              <a:gd name="f43" fmla="*/ f35 1 f39"/>
              <a:gd name="f44" fmla="*/ f40 f31 1"/>
              <a:gd name="f45" fmla="*/ f41 f31 1"/>
              <a:gd name="f46" fmla="*/ f43 f32 1"/>
              <a:gd name="f47" fmla="*/ f42 f32 1"/>
            </a:gdLst>
            <a:ahLst/>
            <a:cxnLst>
              <a:cxn ang="3cd4">
                <a:pos x="hc" y="t"/>
              </a:cxn>
              <a:cxn ang="0">
                <a:pos x="r" y="vc"/>
              </a:cxn>
              <a:cxn ang="cd4">
                <a:pos x="hc" y="b"/>
              </a:cxn>
              <a:cxn ang="cd2">
                <a:pos x="l" y="vc"/>
              </a:cxn>
            </a:cxnLst>
            <a:rect l="f44" t="f47" r="f45" b="f46"/>
            <a:pathLst>
              <a:path w="9248" h="10000">
                <a:moveTo>
                  <a:pt x="f3" y="f5"/>
                </a:moveTo>
                <a:lnTo>
                  <a:pt x="f6" y="f7"/>
                </a:lnTo>
                <a:cubicBezTo>
                  <a:pt x="f8" y="f9"/>
                  <a:pt x="f10" y="f11"/>
                  <a:pt x="f12" y="f13"/>
                </a:cubicBezTo>
                <a:cubicBezTo>
                  <a:pt x="f14" y="f2"/>
                  <a:pt x="f15" y="f2"/>
                  <a:pt x="f16" y="f2"/>
                </a:cubicBezTo>
                <a:lnTo>
                  <a:pt x="f17" y="f2"/>
                </a:lnTo>
                <a:lnTo>
                  <a:pt x="f2" y="f18"/>
                </a:lnTo>
                <a:cubicBezTo>
                  <a:pt x="f19" y="f20"/>
                  <a:pt x="f21" y="f22"/>
                  <a:pt x="f23" y="f4"/>
                </a:cubicBezTo>
                <a:lnTo>
                  <a:pt x="f17" y="f24"/>
                </a:lnTo>
                <a:lnTo>
                  <a:pt x="f16" y="f24"/>
                </a:lnTo>
                <a:cubicBezTo>
                  <a:pt x="f15" y="f24"/>
                  <a:pt x="f14" y="f25"/>
                  <a:pt x="f12" y="f25"/>
                </a:cubicBezTo>
                <a:cubicBezTo>
                  <a:pt x="f12" y="f26"/>
                  <a:pt x="f6" y="f26"/>
                  <a:pt x="f6" y="f26"/>
                </a:cubicBezTo>
                <a:lnTo>
                  <a:pt x="f3" y="f27"/>
                </a:lnTo>
                <a:cubicBezTo>
                  <a:pt x="f28" y="f29"/>
                  <a:pt x="f28" y="f30"/>
                  <a:pt x="f3" y="f5"/>
                </a:cubicBezTo>
                <a:close/>
              </a:path>
            </a:pathLst>
          </a:custGeom>
          <a:solidFill>
            <a:srgbClr val="353535"/>
          </a:solidFill>
          <a:ln cap="rnd">
            <a:noFill/>
            <a:prstDash val="solid"/>
          </a:ln>
        </p:spPr>
        <p:txBody>
          <a:bodyPr lIns="0" tIns="0" rIns="0" bIns="0"/>
          <a:lstStyle/>
          <a:p>
            <a:endParaRPr lang="en-US"/>
          </a:p>
        </p:txBody>
      </p:sp>
      <p:sp>
        <p:nvSpPr>
          <p:cNvPr id="4" name="Slide Number Placeholder 6"/>
          <p:cNvSpPr txBox="1">
            <a:spLocks noGrp="1"/>
          </p:cNvSpPr>
          <p:nvPr>
            <p:ph type="sldNum" sz="quarter" idx="8"/>
          </p:nvPr>
        </p:nvSpPr>
        <p:spPr>
          <a:xfrm>
            <a:off x="531815" y="4983086"/>
            <a:ext cx="779763" cy="365129"/>
          </a:xfrm>
        </p:spPr>
        <p:txBody>
          <a:bodyPr/>
          <a:lstStyle>
            <a:lvl1pPr>
              <a:defRPr/>
            </a:lvl1pPr>
          </a:lstStyle>
          <a:p>
            <a:pPr lvl="0"/>
            <a:fld id="{4550B02A-B8A9-43A8-B7FC-3E84EFFC0F36}" type="slidenum">
              <a:t>‹#›</a:t>
            </a:fld>
            <a:endParaRPr lang="en-US"/>
          </a:p>
        </p:txBody>
      </p:sp>
    </p:spTree>
    <p:extLst>
      <p:ext uri="{BB962C8B-B14F-4D97-AF65-F5344CB8AC3E}">
        <p14:creationId xmlns:p14="http://schemas.microsoft.com/office/powerpoint/2010/main" val="133896152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grpSp>
        <p:nvGrpSpPr>
          <p:cNvPr id="8" name="Group 22"/>
          <p:cNvGrpSpPr/>
          <p:nvPr/>
        </p:nvGrpSpPr>
        <p:grpSpPr>
          <a:xfrm>
            <a:off x="0" y="228600"/>
            <a:ext cx="2851510" cy="6638634"/>
            <a:chOff x="0" y="228600"/>
            <a:chExt cx="2851510" cy="6638634"/>
          </a:xfrm>
        </p:grpSpPr>
        <p:sp>
          <p:nvSpPr>
            <p:cNvPr id="9" name="Freeform 11"/>
            <p:cNvSpPr/>
            <p:nvPr/>
          </p:nvSpPr>
          <p:spPr>
            <a:xfrm>
              <a:off x="0" y="2575041"/>
              <a:ext cx="100638" cy="626217"/>
            </a:xfrm>
            <a:custGeom>
              <a:avLst/>
              <a:gdLst>
                <a:gd name="f0" fmla="val w"/>
                <a:gd name="f1" fmla="val h"/>
                <a:gd name="f2" fmla="val 0"/>
                <a:gd name="f3" fmla="val 22"/>
                <a:gd name="f4" fmla="val 136"/>
                <a:gd name="f5" fmla="val 20"/>
                <a:gd name="f6" fmla="val 117"/>
                <a:gd name="f7" fmla="val 19"/>
                <a:gd name="f8" fmla="val 99"/>
                <a:gd name="f9" fmla="val 17"/>
                <a:gd name="f10" fmla="val 80"/>
                <a:gd name="f11" fmla="val 11"/>
                <a:gd name="f12" fmla="val 54"/>
                <a:gd name="f13" fmla="val 6"/>
                <a:gd name="f14" fmla="val 27"/>
                <a:gd name="f15" fmla="val 35"/>
                <a:gd name="f16" fmla="val 64"/>
                <a:gd name="f17" fmla="val 13"/>
                <a:gd name="f18" fmla="val 94"/>
                <a:gd name="f19" fmla="val 124"/>
                <a:gd name="f20" fmla="val 128"/>
                <a:gd name="f21" fmla="val 21"/>
                <a:gd name="f22" fmla="val 132"/>
                <a:gd name="f23" fmla="*/ f0 1 22"/>
                <a:gd name="f24" fmla="*/ f1 1 136"/>
                <a:gd name="f25" fmla="val f2"/>
                <a:gd name="f26" fmla="val f3"/>
                <a:gd name="f27" fmla="val f4"/>
                <a:gd name="f28" fmla="+- f27 0 f25"/>
                <a:gd name="f29" fmla="+- f26 0 f25"/>
                <a:gd name="f30" fmla="*/ f29 1 22"/>
                <a:gd name="f31" fmla="*/ f28 1 136"/>
                <a:gd name="f32" fmla="*/ 0 1 f30"/>
                <a:gd name="f33" fmla="*/ f26 1 f30"/>
                <a:gd name="f34" fmla="*/ 0 1 f31"/>
                <a:gd name="f35" fmla="*/ f27 1 f31"/>
                <a:gd name="f36" fmla="*/ f32 f23 1"/>
                <a:gd name="f37" fmla="*/ f33 f23 1"/>
                <a:gd name="f38" fmla="*/ f35 f24 1"/>
                <a:gd name="f39" fmla="*/ f34 f24 1"/>
              </a:gdLst>
              <a:ahLst/>
              <a:cxnLst>
                <a:cxn ang="3cd4">
                  <a:pos x="hc" y="t"/>
                </a:cxn>
                <a:cxn ang="0">
                  <a:pos x="r" y="vc"/>
                </a:cxn>
                <a:cxn ang="cd4">
                  <a:pos x="hc" y="b"/>
                </a:cxn>
                <a:cxn ang="cd2">
                  <a:pos x="l" y="vc"/>
                </a:cxn>
              </a:cxnLst>
              <a:rect l="f36" t="f39" r="f37" b="f38"/>
              <a:pathLst>
                <a:path w="22" h="136">
                  <a:moveTo>
                    <a:pt x="f3" y="f4"/>
                  </a:moveTo>
                  <a:cubicBezTo>
                    <a:pt x="f5" y="f6"/>
                    <a:pt x="f7" y="f8"/>
                    <a:pt x="f9" y="f10"/>
                  </a:cubicBezTo>
                  <a:cubicBezTo>
                    <a:pt x="f11" y="f12"/>
                    <a:pt x="f13" y="f14"/>
                    <a:pt x="f2" y="f2"/>
                  </a:cubicBezTo>
                  <a:cubicBezTo>
                    <a:pt x="f2" y="f15"/>
                    <a:pt x="f2" y="f15"/>
                    <a:pt x="f2" y="f15"/>
                  </a:cubicBezTo>
                  <a:cubicBezTo>
                    <a:pt x="f13" y="f16"/>
                    <a:pt x="f17" y="f18"/>
                    <a:pt x="f5" y="f19"/>
                  </a:cubicBezTo>
                  <a:cubicBezTo>
                    <a:pt x="f5" y="f20"/>
                    <a:pt x="f21" y="f22"/>
                    <a:pt x="f3" y="f4"/>
                  </a:cubicBezTo>
                  <a:close/>
                </a:path>
              </a:pathLst>
            </a:custGeom>
            <a:solidFill>
              <a:srgbClr val="2E5369">
                <a:alpha val="20000"/>
              </a:srgbClr>
            </a:solidFill>
            <a:ln cap="rnd">
              <a:noFill/>
              <a:prstDash val="solid"/>
            </a:ln>
          </p:spPr>
          <p:txBody>
            <a:bodyPr lIns="0" tIns="0" rIns="0" bIns="0"/>
            <a:lstStyle/>
            <a:p>
              <a:endParaRPr lang="en-US"/>
            </a:p>
          </p:txBody>
        </p:sp>
        <p:sp>
          <p:nvSpPr>
            <p:cNvPr id="10" name="Freeform 12"/>
            <p:cNvSpPr/>
            <p:nvPr/>
          </p:nvSpPr>
          <p:spPr>
            <a:xfrm>
              <a:off x="128601" y="3156527"/>
              <a:ext cx="646718" cy="2322219"/>
            </a:xfrm>
            <a:custGeom>
              <a:avLst/>
              <a:gdLst>
                <a:gd name="f0" fmla="val w"/>
                <a:gd name="f1" fmla="val h"/>
                <a:gd name="f2" fmla="val 0"/>
                <a:gd name="f3" fmla="val 140"/>
                <a:gd name="f4" fmla="val 504"/>
                <a:gd name="f5" fmla="val 86"/>
                <a:gd name="f6" fmla="val 350"/>
                <a:gd name="f7" fmla="val 103"/>
                <a:gd name="f8" fmla="val 402"/>
                <a:gd name="f9" fmla="val 120"/>
                <a:gd name="f10" fmla="val 453"/>
                <a:gd name="f11" fmla="val 139"/>
                <a:gd name="f12" fmla="val 495"/>
                <a:gd name="f13" fmla="val 487"/>
                <a:gd name="f14" fmla="val 478"/>
                <a:gd name="f15" fmla="val 124"/>
                <a:gd name="f16" fmla="val 435"/>
                <a:gd name="f17" fmla="val 109"/>
                <a:gd name="f18" fmla="val 391"/>
                <a:gd name="f19" fmla="val 95"/>
                <a:gd name="f20" fmla="val 347"/>
                <a:gd name="f21" fmla="val 58"/>
                <a:gd name="f22" fmla="val 233"/>
                <a:gd name="f23" fmla="val 27"/>
                <a:gd name="f24" fmla="val 117"/>
                <a:gd name="f25" fmla="val 2"/>
                <a:gd name="f26" fmla="val 20"/>
                <a:gd name="f27" fmla="val 4"/>
                <a:gd name="f28" fmla="val 41"/>
                <a:gd name="f29" fmla="val 6"/>
                <a:gd name="f30" fmla="val 61"/>
                <a:gd name="f31" fmla="val 30"/>
                <a:gd name="f32" fmla="val 158"/>
                <a:gd name="f33" fmla="val 56"/>
                <a:gd name="f34" fmla="val 255"/>
                <a:gd name="f35" fmla="*/ f0 1 140"/>
                <a:gd name="f36" fmla="*/ f1 1 504"/>
                <a:gd name="f37" fmla="val f2"/>
                <a:gd name="f38" fmla="val f3"/>
                <a:gd name="f39" fmla="val f4"/>
                <a:gd name="f40" fmla="+- f39 0 f37"/>
                <a:gd name="f41" fmla="+- f38 0 f37"/>
                <a:gd name="f42" fmla="*/ f41 1 140"/>
                <a:gd name="f43" fmla="*/ f40 1 504"/>
                <a:gd name="f44" fmla="*/ 0 1 f42"/>
                <a:gd name="f45" fmla="*/ f38 1 f42"/>
                <a:gd name="f46" fmla="*/ 0 1 f43"/>
                <a:gd name="f47" fmla="*/ f39 1 f43"/>
                <a:gd name="f48" fmla="*/ f44 f35 1"/>
                <a:gd name="f49" fmla="*/ f45 f35 1"/>
                <a:gd name="f50" fmla="*/ f47 f36 1"/>
                <a:gd name="f51" fmla="*/ f46 f36 1"/>
              </a:gdLst>
              <a:ahLst/>
              <a:cxnLst>
                <a:cxn ang="3cd4">
                  <a:pos x="hc" y="t"/>
                </a:cxn>
                <a:cxn ang="0">
                  <a:pos x="r" y="vc"/>
                </a:cxn>
                <a:cxn ang="cd4">
                  <a:pos x="hc" y="b"/>
                </a:cxn>
                <a:cxn ang="cd2">
                  <a:pos x="l" y="vc"/>
                </a:cxn>
              </a:cxnLst>
              <a:rect l="f48" t="f51" r="f49" b="f50"/>
              <a:pathLst>
                <a:path w="140" h="504">
                  <a:moveTo>
                    <a:pt x="f5" y="f6"/>
                  </a:moveTo>
                  <a:cubicBezTo>
                    <a:pt x="f7" y="f8"/>
                    <a:pt x="f9" y="f10"/>
                    <a:pt x="f11" y="f4"/>
                  </a:cubicBezTo>
                  <a:cubicBezTo>
                    <a:pt x="f11" y="f12"/>
                    <a:pt x="f11" y="f13"/>
                    <a:pt x="f3" y="f14"/>
                  </a:cubicBezTo>
                  <a:cubicBezTo>
                    <a:pt x="f15" y="f16"/>
                    <a:pt x="f17" y="f18"/>
                    <a:pt x="f19" y="f20"/>
                  </a:cubicBezTo>
                  <a:cubicBezTo>
                    <a:pt x="f21" y="f22"/>
                    <a:pt x="f23" y="f24"/>
                    <a:pt x="f2" y="f2"/>
                  </a:cubicBezTo>
                  <a:cubicBezTo>
                    <a:pt x="f25" y="f26"/>
                    <a:pt x="f27" y="f28"/>
                    <a:pt x="f29" y="f30"/>
                  </a:cubicBezTo>
                  <a:cubicBezTo>
                    <a:pt x="f31" y="f32"/>
                    <a:pt x="f33" y="f34"/>
                    <a:pt x="f5" y="f6"/>
                  </a:cubicBezTo>
                  <a:close/>
                </a:path>
              </a:pathLst>
            </a:custGeom>
            <a:solidFill>
              <a:srgbClr val="2E5369">
                <a:alpha val="20000"/>
              </a:srgbClr>
            </a:solidFill>
            <a:ln cap="rnd">
              <a:noFill/>
              <a:prstDash val="solid"/>
            </a:ln>
          </p:spPr>
          <p:txBody>
            <a:bodyPr lIns="0" tIns="0" rIns="0" bIns="0"/>
            <a:lstStyle/>
            <a:p>
              <a:endParaRPr lang="en-US"/>
            </a:p>
          </p:txBody>
        </p:sp>
        <p:sp>
          <p:nvSpPr>
            <p:cNvPr id="11" name="Freeform 13"/>
            <p:cNvSpPr/>
            <p:nvPr/>
          </p:nvSpPr>
          <p:spPr>
            <a:xfrm>
              <a:off x="806994" y="5447062"/>
              <a:ext cx="609438" cy="1420163"/>
            </a:xfrm>
            <a:custGeom>
              <a:avLst/>
              <a:gdLst>
                <a:gd name="f0" fmla="val w"/>
                <a:gd name="f1" fmla="val h"/>
                <a:gd name="f2" fmla="val 0"/>
                <a:gd name="f3" fmla="val 132"/>
                <a:gd name="f4" fmla="val 308"/>
                <a:gd name="f5" fmla="val 8"/>
                <a:gd name="f6" fmla="val 22"/>
                <a:gd name="f7" fmla="val 5"/>
                <a:gd name="f8" fmla="val 15"/>
                <a:gd name="f9" fmla="val 2"/>
                <a:gd name="f10" fmla="val 10"/>
                <a:gd name="f11" fmla="val 19"/>
                <a:gd name="f12" fmla="val 29"/>
                <a:gd name="f13" fmla="val 21"/>
                <a:gd name="f14" fmla="val 85"/>
                <a:gd name="f15" fmla="val 44"/>
                <a:gd name="f16" fmla="val 140"/>
                <a:gd name="f17" fmla="val 68"/>
                <a:gd name="f18" fmla="val 194"/>
                <a:gd name="f19" fmla="val 232"/>
                <a:gd name="f20" fmla="val 104"/>
                <a:gd name="f21" fmla="val 270"/>
                <a:gd name="f22" fmla="val 123"/>
                <a:gd name="f23" fmla="val 113"/>
                <a:gd name="f24" fmla="val 269"/>
                <a:gd name="f25" fmla="val 94"/>
                <a:gd name="f26" fmla="val 230"/>
                <a:gd name="f27" fmla="val 77"/>
                <a:gd name="f28" fmla="val 190"/>
                <a:gd name="f29" fmla="val 52"/>
                <a:gd name="f30" fmla="val 135"/>
                <a:gd name="f31" fmla="val 79"/>
                <a:gd name="f32" fmla="*/ f0 1 132"/>
                <a:gd name="f33" fmla="*/ f1 1 308"/>
                <a:gd name="f34" fmla="val f2"/>
                <a:gd name="f35" fmla="val f3"/>
                <a:gd name="f36" fmla="val f4"/>
                <a:gd name="f37" fmla="+- f36 0 f34"/>
                <a:gd name="f38" fmla="+- f35 0 f34"/>
                <a:gd name="f39" fmla="*/ f38 1 132"/>
                <a:gd name="f40" fmla="*/ f37 1 308"/>
                <a:gd name="f41" fmla="*/ 0 1 f39"/>
                <a:gd name="f42" fmla="*/ f35 1 f39"/>
                <a:gd name="f43" fmla="*/ 0 1 f40"/>
                <a:gd name="f44" fmla="*/ f36 1 f40"/>
                <a:gd name="f45" fmla="*/ f41 f32 1"/>
                <a:gd name="f46" fmla="*/ f42 f32 1"/>
                <a:gd name="f47" fmla="*/ f44 f33 1"/>
                <a:gd name="f48" fmla="*/ f43 f33 1"/>
              </a:gdLst>
              <a:ahLst/>
              <a:cxnLst>
                <a:cxn ang="3cd4">
                  <a:pos x="hc" y="t"/>
                </a:cxn>
                <a:cxn ang="0">
                  <a:pos x="r" y="vc"/>
                </a:cxn>
                <a:cxn ang="cd4">
                  <a:pos x="hc" y="b"/>
                </a:cxn>
                <a:cxn ang="cd2">
                  <a:pos x="l" y="vc"/>
                </a:cxn>
              </a:cxnLst>
              <a:rect l="f45" t="f48" r="f46" b="f47"/>
              <a:pathLst>
                <a:path w="132" h="308">
                  <a:moveTo>
                    <a:pt x="f5" y="f6"/>
                  </a:moveTo>
                  <a:cubicBezTo>
                    <a:pt x="f7" y="f8"/>
                    <a:pt x="f9" y="f5"/>
                    <a:pt x="f2" y="f2"/>
                  </a:cubicBezTo>
                  <a:cubicBezTo>
                    <a:pt x="f2" y="f10"/>
                    <a:pt x="f2" y="f11"/>
                    <a:pt x="f2" y="f12"/>
                  </a:cubicBezTo>
                  <a:cubicBezTo>
                    <a:pt x="f13" y="f14"/>
                    <a:pt x="f15" y="f16"/>
                    <a:pt x="f17" y="f18"/>
                  </a:cubicBezTo>
                  <a:cubicBezTo>
                    <a:pt x="f14" y="f19"/>
                    <a:pt x="f20" y="f21"/>
                    <a:pt x="f22" y="f4"/>
                  </a:cubicBezTo>
                  <a:cubicBezTo>
                    <a:pt x="f3" y="f4"/>
                    <a:pt x="f3" y="f4"/>
                    <a:pt x="f3" y="f4"/>
                  </a:cubicBezTo>
                  <a:cubicBezTo>
                    <a:pt x="f23" y="f24"/>
                    <a:pt x="f25" y="f26"/>
                    <a:pt x="f27" y="f28"/>
                  </a:cubicBezTo>
                  <a:cubicBezTo>
                    <a:pt x="f29" y="f30"/>
                    <a:pt x="f12" y="f31"/>
                    <a:pt x="f5" y="f6"/>
                  </a:cubicBezTo>
                  <a:close/>
                </a:path>
              </a:pathLst>
            </a:custGeom>
            <a:solidFill>
              <a:srgbClr val="2E5369">
                <a:alpha val="20000"/>
              </a:srgbClr>
            </a:solidFill>
            <a:ln cap="rnd">
              <a:noFill/>
              <a:prstDash val="solid"/>
            </a:ln>
          </p:spPr>
          <p:txBody>
            <a:bodyPr lIns="0" tIns="0" rIns="0" bIns="0"/>
            <a:lstStyle/>
            <a:p>
              <a:endParaRPr lang="en-US"/>
            </a:p>
          </p:txBody>
        </p:sp>
        <p:sp>
          <p:nvSpPr>
            <p:cNvPr id="12" name="Freeform 14"/>
            <p:cNvSpPr/>
            <p:nvPr/>
          </p:nvSpPr>
          <p:spPr>
            <a:xfrm>
              <a:off x="959827" y="6503798"/>
              <a:ext cx="171468" cy="363428"/>
            </a:xfrm>
            <a:custGeom>
              <a:avLst/>
              <a:gdLst>
                <a:gd name="f0" fmla="val w"/>
                <a:gd name="f1" fmla="val h"/>
                <a:gd name="f2" fmla="val 0"/>
                <a:gd name="f3" fmla="val 37"/>
                <a:gd name="f4" fmla="val 79"/>
                <a:gd name="f5" fmla="val 28"/>
                <a:gd name="f6" fmla="val 24"/>
                <a:gd name="f7" fmla="val 53"/>
                <a:gd name="f8" fmla="val 12"/>
                <a:gd name="f9" fmla="val 27"/>
                <a:gd name="f10" fmla="val 8"/>
                <a:gd name="f11" fmla="val 17"/>
                <a:gd name="f12" fmla="*/ f0 1 37"/>
                <a:gd name="f13" fmla="*/ f1 1 79"/>
                <a:gd name="f14" fmla="val f2"/>
                <a:gd name="f15" fmla="val f3"/>
                <a:gd name="f16" fmla="val f4"/>
                <a:gd name="f17" fmla="+- f16 0 f14"/>
                <a:gd name="f18" fmla="+- f15 0 f14"/>
                <a:gd name="f19" fmla="*/ f18 1 37"/>
                <a:gd name="f20" fmla="*/ f17 1 79"/>
                <a:gd name="f21" fmla="*/ 0 1 f19"/>
                <a:gd name="f22" fmla="*/ f15 1 f19"/>
                <a:gd name="f23" fmla="*/ 0 1 f20"/>
                <a:gd name="f24" fmla="*/ f16 1 f20"/>
                <a:gd name="f25" fmla="*/ f21 f12 1"/>
                <a:gd name="f26" fmla="*/ f22 f12 1"/>
                <a:gd name="f27" fmla="*/ f24 f13 1"/>
                <a:gd name="f28" fmla="*/ f23 f13 1"/>
              </a:gdLst>
              <a:ahLst/>
              <a:cxnLst>
                <a:cxn ang="3cd4">
                  <a:pos x="hc" y="t"/>
                </a:cxn>
                <a:cxn ang="0">
                  <a:pos x="r" y="vc"/>
                </a:cxn>
                <a:cxn ang="cd4">
                  <a:pos x="hc" y="b"/>
                </a:cxn>
                <a:cxn ang="cd2">
                  <a:pos x="l" y="vc"/>
                </a:cxn>
              </a:cxnLst>
              <a:rect l="f25" t="f28" r="f26" b="f27"/>
              <a:pathLst>
                <a:path w="37" h="79">
                  <a:moveTo>
                    <a:pt x="f5" y="f4"/>
                  </a:moveTo>
                  <a:cubicBezTo>
                    <a:pt x="f3" y="f4"/>
                    <a:pt x="f3" y="f4"/>
                    <a:pt x="f3" y="f4"/>
                  </a:cubicBezTo>
                  <a:cubicBezTo>
                    <a:pt x="f6" y="f7"/>
                    <a:pt x="f8" y="f9"/>
                    <a:pt x="f2" y="f2"/>
                  </a:cubicBezTo>
                  <a:cubicBezTo>
                    <a:pt x="f10" y="f9"/>
                    <a:pt x="f11" y="f7"/>
                    <a:pt x="f5" y="f4"/>
                  </a:cubicBezTo>
                  <a:close/>
                </a:path>
              </a:pathLst>
            </a:custGeom>
            <a:solidFill>
              <a:srgbClr val="2E5369">
                <a:alpha val="20000"/>
              </a:srgbClr>
            </a:solidFill>
            <a:ln cap="rnd">
              <a:noFill/>
              <a:prstDash val="solid"/>
            </a:ln>
          </p:spPr>
          <p:txBody>
            <a:bodyPr lIns="0" tIns="0" rIns="0" bIns="0"/>
            <a:lstStyle/>
            <a:p>
              <a:endParaRPr lang="en-US"/>
            </a:p>
          </p:txBody>
        </p:sp>
        <p:sp>
          <p:nvSpPr>
            <p:cNvPr id="13" name="Freeform 15"/>
            <p:cNvSpPr/>
            <p:nvPr/>
          </p:nvSpPr>
          <p:spPr>
            <a:xfrm>
              <a:off x="100638" y="3201259"/>
              <a:ext cx="821908" cy="3328635"/>
            </a:xfrm>
            <a:custGeom>
              <a:avLst/>
              <a:gdLst>
                <a:gd name="f0" fmla="val w"/>
                <a:gd name="f1" fmla="val h"/>
                <a:gd name="f2" fmla="val 0"/>
                <a:gd name="f3" fmla="val 178"/>
                <a:gd name="f4" fmla="val 722"/>
                <a:gd name="f5" fmla="val 162"/>
                <a:gd name="f6" fmla="val 660"/>
                <a:gd name="f7" fmla="val 145"/>
                <a:gd name="f8" fmla="val 618"/>
                <a:gd name="f9" fmla="val 130"/>
                <a:gd name="f10" fmla="val 576"/>
                <a:gd name="f11" fmla="val 116"/>
                <a:gd name="f12" fmla="val 534"/>
                <a:gd name="f13" fmla="val 84"/>
                <a:gd name="f14" fmla="val 437"/>
                <a:gd name="f15" fmla="val 59"/>
                <a:gd name="f16" fmla="val 337"/>
                <a:gd name="f17" fmla="val 40"/>
                <a:gd name="f18" fmla="val 236"/>
                <a:gd name="f19" fmla="val 29"/>
                <a:gd name="f20" fmla="val 175"/>
                <a:gd name="f21" fmla="val 20"/>
                <a:gd name="f22" fmla="val 113"/>
                <a:gd name="f23" fmla="val 12"/>
                <a:gd name="f24" fmla="val 51"/>
                <a:gd name="f25" fmla="val 8"/>
                <a:gd name="f26" fmla="val 34"/>
                <a:gd name="f27" fmla="val 4"/>
                <a:gd name="f28" fmla="val 17"/>
                <a:gd name="f29" fmla="val 79"/>
                <a:gd name="f30" fmla="val 19"/>
                <a:gd name="f31" fmla="val 159"/>
                <a:gd name="f32" fmla="val 33"/>
                <a:gd name="f33" fmla="val 237"/>
                <a:gd name="f34" fmla="val 339"/>
                <a:gd name="f35" fmla="val 76"/>
                <a:gd name="f36" fmla="val 439"/>
                <a:gd name="f37" fmla="val 107"/>
                <a:gd name="f38" fmla="val 537"/>
                <a:gd name="f39" fmla="val 123"/>
                <a:gd name="f40" fmla="val 586"/>
                <a:gd name="f41" fmla="val 141"/>
                <a:gd name="f42" fmla="val 634"/>
                <a:gd name="f43" fmla="val 160"/>
                <a:gd name="f44" fmla="val 681"/>
                <a:gd name="f45" fmla="val 166"/>
                <a:gd name="f46" fmla="val 695"/>
                <a:gd name="f47" fmla="val 172"/>
                <a:gd name="f48" fmla="val 708"/>
                <a:gd name="f49" fmla="val 176"/>
                <a:gd name="f50" fmla="val 717"/>
                <a:gd name="f51" fmla="val 713"/>
                <a:gd name="f52" fmla="val 174"/>
                <a:gd name="f53" fmla="val 169"/>
                <a:gd name="f54" fmla="val 692"/>
                <a:gd name="f55" fmla="val 165"/>
                <a:gd name="f56" fmla="val 676"/>
                <a:gd name="f57" fmla="*/ f0 1 178"/>
                <a:gd name="f58" fmla="*/ f1 1 722"/>
                <a:gd name="f59" fmla="val f2"/>
                <a:gd name="f60" fmla="val f3"/>
                <a:gd name="f61" fmla="val f4"/>
                <a:gd name="f62" fmla="+- f61 0 f59"/>
                <a:gd name="f63" fmla="+- f60 0 f59"/>
                <a:gd name="f64" fmla="*/ f63 1 178"/>
                <a:gd name="f65" fmla="*/ f62 1 722"/>
                <a:gd name="f66" fmla="*/ 0 1 f64"/>
                <a:gd name="f67" fmla="*/ f60 1 f64"/>
                <a:gd name="f68" fmla="*/ 0 1 f65"/>
                <a:gd name="f69" fmla="*/ f61 1 f65"/>
                <a:gd name="f70" fmla="*/ f66 f57 1"/>
                <a:gd name="f71" fmla="*/ f67 f57 1"/>
                <a:gd name="f72" fmla="*/ f69 f58 1"/>
                <a:gd name="f73" fmla="*/ f68 f58 1"/>
              </a:gdLst>
              <a:ahLst/>
              <a:cxnLst>
                <a:cxn ang="3cd4">
                  <a:pos x="hc" y="t"/>
                </a:cxn>
                <a:cxn ang="0">
                  <a:pos x="r" y="vc"/>
                </a:cxn>
                <a:cxn ang="cd4">
                  <a:pos x="hc" y="b"/>
                </a:cxn>
                <a:cxn ang="cd2">
                  <a:pos x="l" y="vc"/>
                </a:cxn>
              </a:cxnLst>
              <a:rect l="f70" t="f73" r="f71" b="f72"/>
              <a:pathLst>
                <a:path w="178" h="722">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5" y="f29"/>
                    <a:pt x="f30" y="f31"/>
                    <a:pt x="f32" y="f33"/>
                  </a:cubicBezTo>
                  <a:cubicBezTo>
                    <a:pt x="f24" y="f34"/>
                    <a:pt x="f35" y="f36"/>
                    <a:pt x="f37" y="f38"/>
                  </a:cubicBezTo>
                  <a:cubicBezTo>
                    <a:pt x="f39" y="f40"/>
                    <a:pt x="f41" y="f42"/>
                    <a:pt x="f43" y="f44"/>
                  </a:cubicBezTo>
                  <a:cubicBezTo>
                    <a:pt x="f45" y="f46"/>
                    <a:pt x="f47" y="f48"/>
                    <a:pt x="f3" y="f4"/>
                  </a:cubicBezTo>
                  <a:cubicBezTo>
                    <a:pt x="f49" y="f50"/>
                    <a:pt x="f20" y="f51"/>
                    <a:pt x="f52" y="f48"/>
                  </a:cubicBezTo>
                  <a:cubicBezTo>
                    <a:pt x="f53" y="f54"/>
                    <a:pt x="f55" y="f56"/>
                    <a:pt x="f5" y="f6"/>
                  </a:cubicBezTo>
                  <a:close/>
                </a:path>
              </a:pathLst>
            </a:custGeom>
            <a:solidFill>
              <a:srgbClr val="2E5369">
                <a:alpha val="20000"/>
              </a:srgbClr>
            </a:solidFill>
            <a:ln cap="rnd">
              <a:noFill/>
              <a:prstDash val="solid"/>
            </a:ln>
          </p:spPr>
          <p:txBody>
            <a:bodyPr lIns="0" tIns="0" rIns="0" bIns="0"/>
            <a:lstStyle/>
            <a:p>
              <a:endParaRPr lang="en-US"/>
            </a:p>
          </p:txBody>
        </p:sp>
        <p:sp>
          <p:nvSpPr>
            <p:cNvPr id="14" name="Freeform 16"/>
            <p:cNvSpPr/>
            <p:nvPr/>
          </p:nvSpPr>
          <p:spPr>
            <a:xfrm>
              <a:off x="22366" y="228600"/>
              <a:ext cx="106234" cy="2927927"/>
            </a:xfrm>
            <a:custGeom>
              <a:avLst/>
              <a:gdLst>
                <a:gd name="f0" fmla="val w"/>
                <a:gd name="f1" fmla="val h"/>
                <a:gd name="f2" fmla="val 0"/>
                <a:gd name="f3" fmla="val 23"/>
                <a:gd name="f4" fmla="val 635"/>
                <a:gd name="f5" fmla="val 11"/>
                <a:gd name="f6" fmla="val 577"/>
                <a:gd name="f7" fmla="val 12"/>
                <a:gd name="f8" fmla="val 581"/>
                <a:gd name="f9" fmla="val 585"/>
                <a:gd name="f10" fmla="val 589"/>
                <a:gd name="f11" fmla="val 15"/>
                <a:gd name="f12" fmla="val 603"/>
                <a:gd name="f13" fmla="val 19"/>
                <a:gd name="f14" fmla="val 617"/>
                <a:gd name="f15" fmla="val 22"/>
                <a:gd name="f16" fmla="val 632"/>
                <a:gd name="f17" fmla="val 633"/>
                <a:gd name="f18" fmla="val 634"/>
                <a:gd name="f19" fmla="val 21"/>
                <a:gd name="f20" fmla="val 615"/>
                <a:gd name="f21" fmla="val 596"/>
                <a:gd name="f22" fmla="val 17"/>
                <a:gd name="f23" fmla="val 576"/>
                <a:gd name="f24" fmla="val 9"/>
                <a:gd name="f25" fmla="val 474"/>
                <a:gd name="f26" fmla="val 5"/>
                <a:gd name="f27" fmla="val 372"/>
                <a:gd name="f28" fmla="val 269"/>
                <a:gd name="f29" fmla="val 6"/>
                <a:gd name="f30" fmla="val 179"/>
                <a:gd name="f31" fmla="val 90"/>
                <a:gd name="f32" fmla="val 89"/>
                <a:gd name="f33" fmla="val 2"/>
                <a:gd name="f34" fmla="val 1"/>
                <a:gd name="f35" fmla="val 3"/>
                <a:gd name="f36" fmla="*/ f0 1 23"/>
                <a:gd name="f37" fmla="*/ f1 1 635"/>
                <a:gd name="f38" fmla="val f2"/>
                <a:gd name="f39" fmla="val f3"/>
                <a:gd name="f40" fmla="val f4"/>
                <a:gd name="f41" fmla="+- f40 0 f38"/>
                <a:gd name="f42" fmla="+- f39 0 f38"/>
                <a:gd name="f43" fmla="*/ f42 1 23"/>
                <a:gd name="f44" fmla="*/ f41 1 635"/>
                <a:gd name="f45" fmla="*/ 0 1 f43"/>
                <a:gd name="f46" fmla="*/ f39 1 f43"/>
                <a:gd name="f47" fmla="*/ 0 1 f44"/>
                <a:gd name="f48" fmla="*/ f40 1 f44"/>
                <a:gd name="f49" fmla="*/ f45 f36 1"/>
                <a:gd name="f50" fmla="*/ f46 f36 1"/>
                <a:gd name="f51" fmla="*/ f48 f37 1"/>
                <a:gd name="f52" fmla="*/ f47 f37 1"/>
              </a:gdLst>
              <a:ahLst/>
              <a:cxnLst>
                <a:cxn ang="3cd4">
                  <a:pos x="hc" y="t"/>
                </a:cxn>
                <a:cxn ang="0">
                  <a:pos x="r" y="vc"/>
                </a:cxn>
                <a:cxn ang="cd4">
                  <a:pos x="hc" y="b"/>
                </a:cxn>
                <a:cxn ang="cd2">
                  <a:pos x="l" y="vc"/>
                </a:cxn>
              </a:cxnLst>
              <a:rect l="f49" t="f52" r="f50" b="f51"/>
              <a:pathLst>
                <a:path w="23" h="635">
                  <a:moveTo>
                    <a:pt x="f5" y="f6"/>
                  </a:moveTo>
                  <a:cubicBezTo>
                    <a:pt x="f7" y="f8"/>
                    <a:pt x="f7" y="f9"/>
                    <a:pt x="f7" y="f10"/>
                  </a:cubicBezTo>
                  <a:cubicBezTo>
                    <a:pt x="f11" y="f12"/>
                    <a:pt x="f13" y="f14"/>
                    <a:pt x="f15" y="f16"/>
                  </a:cubicBezTo>
                  <a:cubicBezTo>
                    <a:pt x="f15" y="f17"/>
                    <a:pt x="f15" y="f18"/>
                    <a:pt x="f3" y="f4"/>
                  </a:cubicBezTo>
                  <a:cubicBezTo>
                    <a:pt x="f19" y="f20"/>
                    <a:pt x="f13" y="f21"/>
                    <a:pt x="f22" y="f23"/>
                  </a:cubicBezTo>
                  <a:cubicBezTo>
                    <a:pt x="f24" y="f25"/>
                    <a:pt x="f26" y="f27"/>
                    <a:pt x="f26" y="f28"/>
                  </a:cubicBezTo>
                  <a:cubicBezTo>
                    <a:pt x="f29" y="f30"/>
                    <a:pt x="f24" y="f31"/>
                    <a:pt x="f11" y="f2"/>
                  </a:cubicBezTo>
                  <a:cubicBezTo>
                    <a:pt x="f7" y="f2"/>
                    <a:pt x="f7" y="f2"/>
                    <a:pt x="f7" y="f2"/>
                  </a:cubicBezTo>
                  <a:cubicBezTo>
                    <a:pt x="f26" y="f32"/>
                    <a:pt x="f33" y="f30"/>
                    <a:pt x="f34" y="f28"/>
                  </a:cubicBezTo>
                  <a:cubicBezTo>
                    <a:pt x="f2" y="f27"/>
                    <a:pt x="f35" y="f25"/>
                    <a:pt x="f5" y="f6"/>
                  </a:cubicBezTo>
                  <a:close/>
                </a:path>
              </a:pathLst>
            </a:custGeom>
            <a:solidFill>
              <a:srgbClr val="2E5369">
                <a:alpha val="20000"/>
              </a:srgbClr>
            </a:solidFill>
            <a:ln cap="rnd">
              <a:noFill/>
              <a:prstDash val="solid"/>
            </a:ln>
          </p:spPr>
          <p:txBody>
            <a:bodyPr lIns="0" tIns="0" rIns="0" bIns="0"/>
            <a:lstStyle/>
            <a:p>
              <a:endParaRPr lang="en-US"/>
            </a:p>
          </p:txBody>
        </p:sp>
        <p:sp>
          <p:nvSpPr>
            <p:cNvPr id="15" name="Freeform 17"/>
            <p:cNvSpPr/>
            <p:nvPr/>
          </p:nvSpPr>
          <p:spPr>
            <a:xfrm>
              <a:off x="78281" y="2944066"/>
              <a:ext cx="78272" cy="493894"/>
            </a:xfrm>
            <a:custGeom>
              <a:avLst/>
              <a:gdLst>
                <a:gd name="f0" fmla="val w"/>
                <a:gd name="f1" fmla="val h"/>
                <a:gd name="f2" fmla="val 0"/>
                <a:gd name="f3" fmla="val 17"/>
                <a:gd name="f4" fmla="val 107"/>
                <a:gd name="f5" fmla="val 2"/>
                <a:gd name="f6" fmla="val 19"/>
                <a:gd name="f7" fmla="val 3"/>
                <a:gd name="f8" fmla="val 37"/>
                <a:gd name="f9" fmla="val 5"/>
                <a:gd name="f10" fmla="val 56"/>
                <a:gd name="f11" fmla="val 9"/>
                <a:gd name="f12" fmla="val 73"/>
                <a:gd name="f13" fmla="val 13"/>
                <a:gd name="f14" fmla="val 90"/>
                <a:gd name="f15" fmla="val 15"/>
                <a:gd name="f16" fmla="val 87"/>
                <a:gd name="f17" fmla="val 66"/>
                <a:gd name="f18" fmla="val 11"/>
                <a:gd name="f19" fmla="val 46"/>
                <a:gd name="f20" fmla="val 10"/>
                <a:gd name="f21" fmla="val 45"/>
                <a:gd name="f22" fmla="val 44"/>
                <a:gd name="f23" fmla="val 43"/>
                <a:gd name="f24" fmla="val 7"/>
                <a:gd name="f25" fmla="val 28"/>
                <a:gd name="f26" fmla="val 14"/>
                <a:gd name="f27" fmla="*/ f0 1 17"/>
                <a:gd name="f28" fmla="*/ f1 1 107"/>
                <a:gd name="f29" fmla="val f2"/>
                <a:gd name="f30" fmla="val f3"/>
                <a:gd name="f31" fmla="val f4"/>
                <a:gd name="f32" fmla="+- f31 0 f29"/>
                <a:gd name="f33" fmla="+- f30 0 f29"/>
                <a:gd name="f34" fmla="*/ f33 1 17"/>
                <a:gd name="f35" fmla="*/ f32 1 107"/>
                <a:gd name="f36" fmla="*/ 0 1 f34"/>
                <a:gd name="f37" fmla="*/ f30 1 f34"/>
                <a:gd name="f38" fmla="*/ 0 1 f35"/>
                <a:gd name="f39" fmla="*/ f31 1 f35"/>
                <a:gd name="f40" fmla="*/ f36 f27 1"/>
                <a:gd name="f41" fmla="*/ f37 f27 1"/>
                <a:gd name="f42" fmla="*/ f39 f28 1"/>
                <a:gd name="f43" fmla="*/ f38 f28 1"/>
              </a:gdLst>
              <a:ahLst/>
              <a:cxnLst>
                <a:cxn ang="3cd4">
                  <a:pos x="hc" y="t"/>
                </a:cxn>
                <a:cxn ang="0">
                  <a:pos x="r" y="vc"/>
                </a:cxn>
                <a:cxn ang="cd4">
                  <a:pos x="hc" y="b"/>
                </a:cxn>
                <a:cxn ang="cd2">
                  <a:pos x="l" y="vc"/>
                </a:cxn>
              </a:cxnLst>
              <a:rect l="f40" t="f43" r="f41" b="f42"/>
              <a:pathLst>
                <a:path w="17" h="107">
                  <a:moveTo>
                    <a:pt x="f2" y="f2"/>
                  </a:moveTo>
                  <a:cubicBezTo>
                    <a:pt x="f5" y="f6"/>
                    <a:pt x="f7" y="f8"/>
                    <a:pt x="f9" y="f10"/>
                  </a:cubicBezTo>
                  <a:cubicBezTo>
                    <a:pt x="f11" y="f12"/>
                    <a:pt x="f13" y="f14"/>
                    <a:pt x="f3" y="f4"/>
                  </a:cubicBezTo>
                  <a:cubicBezTo>
                    <a:pt x="f15" y="f16"/>
                    <a:pt x="f13" y="f17"/>
                    <a:pt x="f18" y="f19"/>
                  </a:cubicBezTo>
                  <a:cubicBezTo>
                    <a:pt x="f20" y="f21"/>
                    <a:pt x="f20" y="f22"/>
                    <a:pt x="f20" y="f23"/>
                  </a:cubicBezTo>
                  <a:cubicBezTo>
                    <a:pt x="f24" y="f25"/>
                    <a:pt x="f7" y="f26"/>
                    <a:pt x="f2" y="f2"/>
                  </a:cubicBezTo>
                  <a:close/>
                </a:path>
              </a:pathLst>
            </a:custGeom>
            <a:solidFill>
              <a:srgbClr val="2E5369">
                <a:alpha val="20000"/>
              </a:srgbClr>
            </a:solidFill>
            <a:ln cap="rnd">
              <a:noFill/>
              <a:prstDash val="solid"/>
            </a:ln>
          </p:spPr>
          <p:txBody>
            <a:bodyPr lIns="0" tIns="0" rIns="0" bIns="0"/>
            <a:lstStyle/>
            <a:p>
              <a:endParaRPr lang="en-US"/>
            </a:p>
          </p:txBody>
        </p:sp>
        <p:sp>
          <p:nvSpPr>
            <p:cNvPr id="16" name="Freeform 18"/>
            <p:cNvSpPr/>
            <p:nvPr/>
          </p:nvSpPr>
          <p:spPr>
            <a:xfrm>
              <a:off x="769723" y="5478746"/>
              <a:ext cx="190103" cy="1025051"/>
            </a:xfrm>
            <a:custGeom>
              <a:avLst/>
              <a:gdLst>
                <a:gd name="f0" fmla="val w"/>
                <a:gd name="f1" fmla="val h"/>
                <a:gd name="f2" fmla="val 0"/>
                <a:gd name="f3" fmla="val 41"/>
                <a:gd name="f4" fmla="val 222"/>
                <a:gd name="f5" fmla="val 31"/>
                <a:gd name="f6" fmla="val 2"/>
                <a:gd name="f7" fmla="val 62"/>
                <a:gd name="f8" fmla="val 5"/>
                <a:gd name="f9" fmla="val 93"/>
                <a:gd name="f10" fmla="val 8"/>
                <a:gd name="f11" fmla="val 117"/>
                <a:gd name="f12" fmla="val 12"/>
                <a:gd name="f13" fmla="val 142"/>
                <a:gd name="f14" fmla="val 17"/>
                <a:gd name="f15" fmla="val 166"/>
                <a:gd name="f16" fmla="val 19"/>
                <a:gd name="f17" fmla="val 172"/>
                <a:gd name="f18" fmla="val 22"/>
                <a:gd name="f19" fmla="val 178"/>
                <a:gd name="f20" fmla="val 24"/>
                <a:gd name="f21" fmla="val 184"/>
                <a:gd name="f22" fmla="val 30"/>
                <a:gd name="f23" fmla="val 197"/>
                <a:gd name="f24" fmla="val 35"/>
                <a:gd name="f25" fmla="val 209"/>
                <a:gd name="f26" fmla="val 40"/>
                <a:gd name="f27" fmla="val 219"/>
                <a:gd name="f28" fmla="val 39"/>
                <a:gd name="f29" fmla="val 215"/>
                <a:gd name="f30" fmla="val 38"/>
                <a:gd name="f31" fmla="val 212"/>
                <a:gd name="f32" fmla="val 26"/>
                <a:gd name="f33" fmla="val 18"/>
                <a:gd name="f34" fmla="val 132"/>
                <a:gd name="f35" fmla="val 13"/>
                <a:gd name="f36" fmla="val 92"/>
                <a:gd name="f37" fmla="val 11"/>
                <a:gd name="f38" fmla="val 68"/>
                <a:gd name="f39" fmla="val 9"/>
                <a:gd name="f40" fmla="val 45"/>
                <a:gd name="f41" fmla="val 21"/>
                <a:gd name="f42" fmla="val 7"/>
                <a:gd name="f43" fmla="val 20"/>
                <a:gd name="f44" fmla="val 6"/>
                <a:gd name="f45" fmla="*/ f0 1 41"/>
                <a:gd name="f46" fmla="*/ f1 1 222"/>
                <a:gd name="f47" fmla="val f2"/>
                <a:gd name="f48" fmla="val f3"/>
                <a:gd name="f49" fmla="val f4"/>
                <a:gd name="f50" fmla="+- f49 0 f47"/>
                <a:gd name="f51" fmla="+- f48 0 f47"/>
                <a:gd name="f52" fmla="*/ f51 1 41"/>
                <a:gd name="f53" fmla="*/ f50 1 222"/>
                <a:gd name="f54" fmla="*/ 0 1 f52"/>
                <a:gd name="f55" fmla="*/ f48 1 f52"/>
                <a:gd name="f56" fmla="*/ 0 1 f53"/>
                <a:gd name="f57" fmla="*/ f49 1 f53"/>
                <a:gd name="f58" fmla="*/ f54 f45 1"/>
                <a:gd name="f59" fmla="*/ f55 f45 1"/>
                <a:gd name="f60" fmla="*/ f57 f46 1"/>
                <a:gd name="f61" fmla="*/ f56 f46 1"/>
              </a:gdLst>
              <a:ahLst/>
              <a:cxnLst>
                <a:cxn ang="3cd4">
                  <a:pos x="hc" y="t"/>
                </a:cxn>
                <a:cxn ang="0">
                  <a:pos x="r" y="vc"/>
                </a:cxn>
                <a:cxn ang="cd4">
                  <a:pos x="hc" y="b"/>
                </a:cxn>
                <a:cxn ang="cd2">
                  <a:pos x="l" y="vc"/>
                </a:cxn>
              </a:cxnLst>
              <a:rect l="f58" t="f61" r="f59" b="f60"/>
              <a:pathLst>
                <a:path w="41" h="222">
                  <a:moveTo>
                    <a:pt x="f2" y="f2"/>
                  </a:moveTo>
                  <a:cubicBezTo>
                    <a:pt x="f2" y="f5"/>
                    <a:pt x="f6" y="f7"/>
                    <a:pt x="f8" y="f9"/>
                  </a:cubicBezTo>
                  <a:cubicBezTo>
                    <a:pt x="f10" y="f11"/>
                    <a:pt x="f12" y="f13"/>
                    <a:pt x="f14" y="f15"/>
                  </a:cubicBezTo>
                  <a:cubicBezTo>
                    <a:pt x="f16" y="f17"/>
                    <a:pt x="f18" y="f19"/>
                    <a:pt x="f20" y="f21"/>
                  </a:cubicBezTo>
                  <a:cubicBezTo>
                    <a:pt x="f22" y="f23"/>
                    <a:pt x="f24" y="f25"/>
                    <a:pt x="f3" y="f4"/>
                  </a:cubicBezTo>
                  <a:cubicBezTo>
                    <a:pt x="f26" y="f27"/>
                    <a:pt x="f28" y="f29"/>
                    <a:pt x="f30" y="f31"/>
                  </a:cubicBezTo>
                  <a:cubicBezTo>
                    <a:pt x="f32" y="f17"/>
                    <a:pt x="f33" y="f34"/>
                    <a:pt x="f35" y="f36"/>
                  </a:cubicBezTo>
                  <a:cubicBezTo>
                    <a:pt x="f37" y="f38"/>
                    <a:pt x="f39" y="f40"/>
                    <a:pt x="f10" y="f18"/>
                  </a:cubicBezTo>
                  <a:cubicBezTo>
                    <a:pt x="f10" y="f41"/>
                    <a:pt x="f42" y="f43"/>
                    <a:pt x="f42" y="f33"/>
                  </a:cubicBezTo>
                  <a:cubicBezTo>
                    <a:pt x="f8" y="f12"/>
                    <a:pt x="f6" y="f44"/>
                    <a:pt x="f2" y="f2"/>
                  </a:cubicBezTo>
                  <a:close/>
                </a:path>
              </a:pathLst>
            </a:custGeom>
            <a:solidFill>
              <a:srgbClr val="2E5369">
                <a:alpha val="20000"/>
              </a:srgbClr>
            </a:solidFill>
            <a:ln cap="rnd">
              <a:noFill/>
              <a:prstDash val="solid"/>
            </a:ln>
          </p:spPr>
          <p:txBody>
            <a:bodyPr lIns="0" tIns="0" rIns="0" bIns="0"/>
            <a:lstStyle/>
            <a:p>
              <a:endParaRPr lang="en-US"/>
            </a:p>
          </p:txBody>
        </p:sp>
        <p:sp>
          <p:nvSpPr>
            <p:cNvPr id="17" name="Freeform 19"/>
            <p:cNvSpPr/>
            <p:nvPr/>
          </p:nvSpPr>
          <p:spPr>
            <a:xfrm>
              <a:off x="775310" y="1399022"/>
              <a:ext cx="2076200" cy="4048030"/>
            </a:xfrm>
            <a:custGeom>
              <a:avLst/>
              <a:gdLst>
                <a:gd name="f0" fmla="val w"/>
                <a:gd name="f1" fmla="val h"/>
                <a:gd name="f2" fmla="val 0"/>
                <a:gd name="f3" fmla="val 450"/>
                <a:gd name="f4" fmla="val 878"/>
                <a:gd name="f5" fmla="val 7"/>
                <a:gd name="f6" fmla="val 854"/>
                <a:gd name="f7" fmla="val 10"/>
                <a:gd name="f8" fmla="val 772"/>
                <a:gd name="f9" fmla="val 26"/>
                <a:gd name="f10" fmla="val 691"/>
                <a:gd name="f11" fmla="val 50"/>
                <a:gd name="f12" fmla="val 613"/>
                <a:gd name="f13" fmla="val 75"/>
                <a:gd name="f14" fmla="val 535"/>
                <a:gd name="f15" fmla="val 109"/>
                <a:gd name="f16" fmla="val 460"/>
                <a:gd name="f17" fmla="val 149"/>
                <a:gd name="f18" fmla="val 388"/>
                <a:gd name="f19" fmla="val 189"/>
                <a:gd name="f20" fmla="val 316"/>
                <a:gd name="f21" fmla="val 235"/>
                <a:gd name="f22" fmla="val 248"/>
                <a:gd name="f23" fmla="val 285"/>
                <a:gd name="f24" fmla="val 183"/>
                <a:gd name="f25" fmla="val 310"/>
                <a:gd name="f26" fmla="val 151"/>
                <a:gd name="f27" fmla="val 337"/>
                <a:gd name="f28" fmla="val 119"/>
                <a:gd name="f29" fmla="val 364"/>
                <a:gd name="f30" fmla="val 89"/>
                <a:gd name="f31" fmla="val 378"/>
                <a:gd name="f32" fmla="val 74"/>
                <a:gd name="f33" fmla="val 392"/>
                <a:gd name="f34" fmla="val 58"/>
                <a:gd name="f35" fmla="val 406"/>
                <a:gd name="f36" fmla="val 44"/>
                <a:gd name="f37" fmla="val 421"/>
                <a:gd name="f38" fmla="val 29"/>
                <a:gd name="f39" fmla="val 435"/>
                <a:gd name="f40" fmla="val 15"/>
                <a:gd name="f41" fmla="val 1"/>
                <a:gd name="f42" fmla="val 434"/>
                <a:gd name="f43" fmla="val 14"/>
                <a:gd name="f44" fmla="val 420"/>
                <a:gd name="f45" fmla="val 28"/>
                <a:gd name="f46" fmla="val 405"/>
                <a:gd name="f47" fmla="val 43"/>
                <a:gd name="f48" fmla="val 391"/>
                <a:gd name="f49" fmla="val 57"/>
                <a:gd name="f50" fmla="val 377"/>
                <a:gd name="f51" fmla="val 72"/>
                <a:gd name="f52" fmla="val 363"/>
                <a:gd name="f53" fmla="val 88"/>
                <a:gd name="f54" fmla="val 335"/>
                <a:gd name="f55" fmla="val 118"/>
                <a:gd name="f56" fmla="val 308"/>
                <a:gd name="f57" fmla="val 283"/>
                <a:gd name="f58" fmla="val 181"/>
                <a:gd name="f59" fmla="val 232"/>
                <a:gd name="f60" fmla="val 246"/>
                <a:gd name="f61" fmla="val 185"/>
                <a:gd name="f62" fmla="val 314"/>
                <a:gd name="f63" fmla="val 145"/>
                <a:gd name="f64" fmla="val 386"/>
                <a:gd name="f65" fmla="val 104"/>
                <a:gd name="f66" fmla="val 457"/>
                <a:gd name="f67" fmla="val 70"/>
                <a:gd name="f68" fmla="val 533"/>
                <a:gd name="f69" fmla="val 45"/>
                <a:gd name="f70" fmla="val 611"/>
                <a:gd name="f71" fmla="val 19"/>
                <a:gd name="f72" fmla="val 690"/>
                <a:gd name="f73" fmla="val 3"/>
                <a:gd name="f74" fmla="val 771"/>
                <a:gd name="f75" fmla="val 856"/>
                <a:gd name="f76" fmla="val 857"/>
                <a:gd name="f77" fmla="val 859"/>
                <a:gd name="f78" fmla="val 2"/>
                <a:gd name="f79" fmla="val 865"/>
                <a:gd name="f80" fmla="val 4"/>
                <a:gd name="f81" fmla="val 872"/>
                <a:gd name="f82" fmla="val 870"/>
                <a:gd name="f83" fmla="val 862"/>
                <a:gd name="f84" fmla="*/ f0 1 450"/>
                <a:gd name="f85" fmla="*/ f1 1 878"/>
                <a:gd name="f86" fmla="val f2"/>
                <a:gd name="f87" fmla="val f3"/>
                <a:gd name="f88" fmla="val f4"/>
                <a:gd name="f89" fmla="+- f88 0 f86"/>
                <a:gd name="f90" fmla="+- f87 0 f86"/>
                <a:gd name="f91" fmla="*/ f90 1 450"/>
                <a:gd name="f92" fmla="*/ f89 1 878"/>
                <a:gd name="f93" fmla="*/ 0 1 f91"/>
                <a:gd name="f94" fmla="*/ f87 1 f91"/>
                <a:gd name="f95" fmla="*/ 0 1 f92"/>
                <a:gd name="f96" fmla="*/ f88 1 f92"/>
                <a:gd name="f97" fmla="*/ f93 f84 1"/>
                <a:gd name="f98" fmla="*/ f94 f84 1"/>
                <a:gd name="f99" fmla="*/ f96 f85 1"/>
                <a:gd name="f100" fmla="*/ f95 f85 1"/>
              </a:gdLst>
              <a:ahLst/>
              <a:cxnLst>
                <a:cxn ang="3cd4">
                  <a:pos x="hc" y="t"/>
                </a:cxn>
                <a:cxn ang="0">
                  <a:pos x="r" y="vc"/>
                </a:cxn>
                <a:cxn ang="cd4">
                  <a:pos x="hc" y="b"/>
                </a:cxn>
                <a:cxn ang="cd2">
                  <a:pos x="l" y="vc"/>
                </a:cxn>
              </a:cxnLst>
              <a:rect l="f97" t="f100" r="f98" b="f99"/>
              <a:pathLst>
                <a:path w="450" h="87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38"/>
                    <a:pt x="f39" y="f40"/>
                    <a:pt x="f3" y="f41"/>
                  </a:cubicBezTo>
                  <a:cubicBezTo>
                    <a:pt x="f3" y="f2"/>
                    <a:pt x="f3" y="f2"/>
                    <a:pt x="f3" y="f2"/>
                  </a:cubicBezTo>
                  <a:cubicBezTo>
                    <a:pt x="f42" y="f43"/>
                    <a:pt x="f44" y="f45"/>
                    <a:pt x="f46" y="f47"/>
                  </a:cubicBezTo>
                  <a:cubicBezTo>
                    <a:pt x="f48" y="f49"/>
                    <a:pt x="f50" y="f51"/>
                    <a:pt x="f52" y="f53"/>
                  </a:cubicBezTo>
                  <a:cubicBezTo>
                    <a:pt x="f54" y="f55"/>
                    <a:pt x="f56" y="f17"/>
                    <a:pt x="f57" y="f58"/>
                  </a:cubicBezTo>
                  <a:cubicBezTo>
                    <a:pt x="f59" y="f60"/>
                    <a:pt x="f61" y="f62"/>
                    <a:pt x="f63" y="f64"/>
                  </a:cubicBezTo>
                  <a:cubicBezTo>
                    <a:pt x="f65" y="f66"/>
                    <a:pt x="f67" y="f68"/>
                    <a:pt x="f69" y="f70"/>
                  </a:cubicBezTo>
                  <a:cubicBezTo>
                    <a:pt x="f71" y="f72"/>
                    <a:pt x="f73" y="f74"/>
                    <a:pt x="f2" y="f6"/>
                  </a:cubicBezTo>
                  <a:cubicBezTo>
                    <a:pt x="f2" y="f75"/>
                    <a:pt x="f2" y="f76"/>
                    <a:pt x="f2" y="f77"/>
                  </a:cubicBezTo>
                  <a:cubicBezTo>
                    <a:pt x="f78" y="f79"/>
                    <a:pt x="f80" y="f81"/>
                    <a:pt x="f5" y="f4"/>
                  </a:cubicBezTo>
                  <a:cubicBezTo>
                    <a:pt x="f5" y="f82"/>
                    <a:pt x="f5" y="f83"/>
                    <a:pt x="f5" y="f6"/>
                  </a:cubicBezTo>
                  <a:close/>
                </a:path>
              </a:pathLst>
            </a:custGeom>
            <a:solidFill>
              <a:srgbClr val="2E5369">
                <a:alpha val="20000"/>
              </a:srgbClr>
            </a:solidFill>
            <a:ln cap="rnd">
              <a:noFill/>
              <a:prstDash val="solid"/>
            </a:ln>
          </p:spPr>
          <p:txBody>
            <a:bodyPr lIns="0" tIns="0" rIns="0" bIns="0"/>
            <a:lstStyle/>
            <a:p>
              <a:endParaRPr lang="en-US"/>
            </a:p>
          </p:txBody>
        </p:sp>
        <p:sp>
          <p:nvSpPr>
            <p:cNvPr id="18" name="Freeform 20"/>
            <p:cNvSpPr/>
            <p:nvPr/>
          </p:nvSpPr>
          <p:spPr>
            <a:xfrm>
              <a:off x="922547" y="6529894"/>
              <a:ext cx="162150" cy="337340"/>
            </a:xfrm>
            <a:custGeom>
              <a:avLst/>
              <a:gdLst>
                <a:gd name="f0" fmla="val w"/>
                <a:gd name="f1" fmla="val h"/>
                <a:gd name="f2" fmla="val 0"/>
                <a:gd name="f3" fmla="val 35"/>
                <a:gd name="f4" fmla="val 73"/>
                <a:gd name="f5" fmla="val 7"/>
                <a:gd name="f6" fmla="val 24"/>
                <a:gd name="f7" fmla="val 16"/>
                <a:gd name="f8" fmla="val 49"/>
                <a:gd name="f9" fmla="val 26"/>
                <a:gd name="f10" fmla="val 23"/>
                <a:gd name="f11" fmla="val 11"/>
                <a:gd name="f12" fmla="*/ f0 1 35"/>
                <a:gd name="f13" fmla="*/ f1 1 73"/>
                <a:gd name="f14" fmla="val f2"/>
                <a:gd name="f15" fmla="val f3"/>
                <a:gd name="f16" fmla="val f4"/>
                <a:gd name="f17" fmla="+- f16 0 f14"/>
                <a:gd name="f18" fmla="+- f15 0 f14"/>
                <a:gd name="f19" fmla="*/ f18 1 35"/>
                <a:gd name="f20" fmla="*/ f17 1 73"/>
                <a:gd name="f21" fmla="*/ 0 1 f19"/>
                <a:gd name="f22" fmla="*/ f15 1 f19"/>
                <a:gd name="f23" fmla="*/ 0 1 f20"/>
                <a:gd name="f24" fmla="*/ f16 1 f20"/>
                <a:gd name="f25" fmla="*/ f21 f12 1"/>
                <a:gd name="f26" fmla="*/ f22 f12 1"/>
                <a:gd name="f27" fmla="*/ f24 f13 1"/>
                <a:gd name="f28" fmla="*/ f23 f13 1"/>
              </a:gdLst>
              <a:ahLst/>
              <a:cxnLst>
                <a:cxn ang="3cd4">
                  <a:pos x="hc" y="t"/>
                </a:cxn>
                <a:cxn ang="0">
                  <a:pos x="r" y="vc"/>
                </a:cxn>
                <a:cxn ang="cd4">
                  <a:pos x="hc" y="b"/>
                </a:cxn>
                <a:cxn ang="cd2">
                  <a:pos x="l" y="vc"/>
                </a:cxn>
              </a:cxnLst>
              <a:rect l="f25" t="f28" r="f26" b="f27"/>
              <a:pathLst>
                <a:path w="35" h="73">
                  <a:moveTo>
                    <a:pt x="f2" y="f2"/>
                  </a:moveTo>
                  <a:cubicBezTo>
                    <a:pt x="f5" y="f6"/>
                    <a:pt x="f7" y="f8"/>
                    <a:pt x="f9" y="f4"/>
                  </a:cubicBezTo>
                  <a:cubicBezTo>
                    <a:pt x="f3" y="f4"/>
                    <a:pt x="f3" y="f4"/>
                    <a:pt x="f3" y="f4"/>
                  </a:cubicBezTo>
                  <a:cubicBezTo>
                    <a:pt x="f10" y="f8"/>
                    <a:pt x="f11" y="f6"/>
                    <a:pt x="f2" y="f2"/>
                  </a:cubicBezTo>
                  <a:close/>
                </a:path>
              </a:pathLst>
            </a:custGeom>
            <a:solidFill>
              <a:srgbClr val="2E5369">
                <a:alpha val="20000"/>
              </a:srgbClr>
            </a:solidFill>
            <a:ln cap="rnd">
              <a:noFill/>
              <a:prstDash val="solid"/>
            </a:ln>
          </p:spPr>
          <p:txBody>
            <a:bodyPr lIns="0" tIns="0" rIns="0" bIns="0"/>
            <a:lstStyle/>
            <a:p>
              <a:endParaRPr lang="en-US"/>
            </a:p>
          </p:txBody>
        </p:sp>
        <p:sp>
          <p:nvSpPr>
            <p:cNvPr id="19" name="Freeform 21"/>
            <p:cNvSpPr/>
            <p:nvPr/>
          </p:nvSpPr>
          <p:spPr>
            <a:xfrm>
              <a:off x="769723" y="5359462"/>
              <a:ext cx="37270" cy="221787"/>
            </a:xfrm>
            <a:custGeom>
              <a:avLst/>
              <a:gdLst>
                <a:gd name="f0" fmla="val w"/>
                <a:gd name="f1" fmla="val h"/>
                <a:gd name="f2" fmla="val 0"/>
                <a:gd name="f3" fmla="val 8"/>
                <a:gd name="f4" fmla="val 48"/>
                <a:gd name="f5" fmla="val 7"/>
                <a:gd name="f6" fmla="val 44"/>
                <a:gd name="f7" fmla="val 46"/>
                <a:gd name="f8" fmla="val 47"/>
                <a:gd name="f9" fmla="val 38"/>
                <a:gd name="f10" fmla="val 29"/>
                <a:gd name="f11" fmla="val 19"/>
                <a:gd name="f12" fmla="val 5"/>
                <a:gd name="f13" fmla="val 13"/>
                <a:gd name="f14" fmla="val 3"/>
                <a:gd name="f15" fmla="val 6"/>
                <a:gd name="f16" fmla="val 1"/>
                <a:gd name="f17" fmla="val 9"/>
                <a:gd name="f18" fmla="val 17"/>
                <a:gd name="f19" fmla="val 26"/>
                <a:gd name="f20" fmla="val 2"/>
                <a:gd name="f21" fmla="val 32"/>
                <a:gd name="f22" fmla="*/ f0 1 8"/>
                <a:gd name="f23" fmla="*/ f1 1 48"/>
                <a:gd name="f24" fmla="val f2"/>
                <a:gd name="f25" fmla="val f3"/>
                <a:gd name="f26" fmla="val f4"/>
                <a:gd name="f27" fmla="+- f26 0 f24"/>
                <a:gd name="f28" fmla="+- f25 0 f24"/>
                <a:gd name="f29" fmla="*/ f28 1 8"/>
                <a:gd name="f30" fmla="*/ f27 1 48"/>
                <a:gd name="f31" fmla="*/ 0 1 f29"/>
                <a:gd name="f32" fmla="*/ f25 1 f29"/>
                <a:gd name="f33" fmla="*/ 0 1 f30"/>
                <a:gd name="f34" fmla="*/ f26 1 f30"/>
                <a:gd name="f35" fmla="*/ f31 f22 1"/>
                <a:gd name="f36" fmla="*/ f32 f22 1"/>
                <a:gd name="f37" fmla="*/ f34 f23 1"/>
                <a:gd name="f38" fmla="*/ f33 f23 1"/>
              </a:gdLst>
              <a:ahLst/>
              <a:cxnLst>
                <a:cxn ang="3cd4">
                  <a:pos x="hc" y="t"/>
                </a:cxn>
                <a:cxn ang="0">
                  <a:pos x="r" y="vc"/>
                </a:cxn>
                <a:cxn ang="cd4">
                  <a:pos x="hc" y="b"/>
                </a:cxn>
                <a:cxn ang="cd2">
                  <a:pos x="l" y="vc"/>
                </a:cxn>
              </a:cxnLst>
              <a:rect l="f35" t="f38" r="f36" b="f37"/>
              <a:pathLst>
                <a:path w="8" h="48">
                  <a:moveTo>
                    <a:pt x="f5" y="f6"/>
                  </a:moveTo>
                  <a:cubicBezTo>
                    <a:pt x="f5" y="f7"/>
                    <a:pt x="f3" y="f8"/>
                    <a:pt x="f3" y="f4"/>
                  </a:cubicBezTo>
                  <a:cubicBezTo>
                    <a:pt x="f3" y="f9"/>
                    <a:pt x="f3" y="f10"/>
                    <a:pt x="f3" y="f11"/>
                  </a:cubicBezTo>
                  <a:cubicBezTo>
                    <a:pt x="f12" y="f13"/>
                    <a:pt x="f14" y="f15"/>
                    <a:pt x="f16" y="f2"/>
                  </a:cubicBezTo>
                  <a:cubicBezTo>
                    <a:pt x="f2" y="f17"/>
                    <a:pt x="f2" y="f18"/>
                    <a:pt x="f2" y="f19"/>
                  </a:cubicBezTo>
                  <a:cubicBezTo>
                    <a:pt x="f20" y="f21"/>
                    <a:pt x="f12" y="f9"/>
                    <a:pt x="f5" y="f6"/>
                  </a:cubicBezTo>
                  <a:close/>
                </a:path>
              </a:pathLst>
            </a:custGeom>
            <a:solidFill>
              <a:srgbClr val="2E5369">
                <a:alpha val="20000"/>
              </a:srgbClr>
            </a:solidFill>
            <a:ln cap="rnd">
              <a:noFill/>
              <a:prstDash val="solid"/>
            </a:ln>
          </p:spPr>
          <p:txBody>
            <a:bodyPr lIns="0" tIns="0" rIns="0" bIns="0"/>
            <a:lstStyle/>
            <a:p>
              <a:endParaRPr lang="en-US"/>
            </a:p>
          </p:txBody>
        </p:sp>
        <p:sp>
          <p:nvSpPr>
            <p:cNvPr id="20" name="Freeform 22"/>
            <p:cNvSpPr/>
            <p:nvPr/>
          </p:nvSpPr>
          <p:spPr>
            <a:xfrm>
              <a:off x="849861" y="6244739"/>
              <a:ext cx="238557" cy="622486"/>
            </a:xfrm>
            <a:custGeom>
              <a:avLst/>
              <a:gdLst>
                <a:gd name="f0" fmla="val w"/>
                <a:gd name="f1" fmla="val h"/>
                <a:gd name="f2" fmla="val 0"/>
                <a:gd name="f3" fmla="val 52"/>
                <a:gd name="f4" fmla="val 135"/>
                <a:gd name="f5" fmla="val 7"/>
                <a:gd name="f6" fmla="val 18"/>
                <a:gd name="f7" fmla="val 5"/>
                <a:gd name="f8" fmla="val 12"/>
                <a:gd name="f9" fmla="val 2"/>
                <a:gd name="f10" fmla="val 6"/>
                <a:gd name="f11" fmla="val 3"/>
                <a:gd name="f12" fmla="val 16"/>
                <a:gd name="f13" fmla="val 32"/>
                <a:gd name="f14" fmla="val 48"/>
                <a:gd name="f15" fmla="val 13"/>
                <a:gd name="f16" fmla="val 53"/>
                <a:gd name="f17" fmla="val 14"/>
                <a:gd name="f18" fmla="val 57"/>
                <a:gd name="f19" fmla="val 62"/>
                <a:gd name="f20" fmla="val 27"/>
                <a:gd name="f21" fmla="val 86"/>
                <a:gd name="f22" fmla="val 39"/>
                <a:gd name="f23" fmla="val 111"/>
                <a:gd name="f24" fmla="val 51"/>
                <a:gd name="f25" fmla="val 41"/>
                <a:gd name="f26" fmla="val 109"/>
                <a:gd name="f27" fmla="val 83"/>
                <a:gd name="f28" fmla="val 24"/>
                <a:gd name="f29" fmla="val 56"/>
                <a:gd name="f30" fmla="val 43"/>
                <a:gd name="f31" fmla="val 31"/>
                <a:gd name="f32" fmla="*/ f0 1 52"/>
                <a:gd name="f33" fmla="*/ f1 1 135"/>
                <a:gd name="f34" fmla="val f2"/>
                <a:gd name="f35" fmla="val f3"/>
                <a:gd name="f36" fmla="val f4"/>
                <a:gd name="f37" fmla="+- f36 0 f34"/>
                <a:gd name="f38" fmla="+- f35 0 f34"/>
                <a:gd name="f39" fmla="*/ f38 1 52"/>
                <a:gd name="f40" fmla="*/ f37 1 135"/>
                <a:gd name="f41" fmla="*/ 0 1 f39"/>
                <a:gd name="f42" fmla="*/ f35 1 f39"/>
                <a:gd name="f43" fmla="*/ 0 1 f40"/>
                <a:gd name="f44" fmla="*/ f36 1 f40"/>
                <a:gd name="f45" fmla="*/ f41 f32 1"/>
                <a:gd name="f46" fmla="*/ f42 f32 1"/>
                <a:gd name="f47" fmla="*/ f44 f33 1"/>
                <a:gd name="f48" fmla="*/ f43 f33 1"/>
              </a:gdLst>
              <a:ahLst/>
              <a:cxnLst>
                <a:cxn ang="3cd4">
                  <a:pos x="hc" y="t"/>
                </a:cxn>
                <a:cxn ang="0">
                  <a:pos x="r" y="vc"/>
                </a:cxn>
                <a:cxn ang="cd4">
                  <a:pos x="hc" y="b"/>
                </a:cxn>
                <a:cxn ang="cd2">
                  <a:pos x="l" y="vc"/>
                </a:cxn>
              </a:cxnLst>
              <a:rect l="f45" t="f48" r="f46" b="f47"/>
              <a:pathLst>
                <a:path w="52" h="135">
                  <a:moveTo>
                    <a:pt x="f5" y="f6"/>
                  </a:moveTo>
                  <a:cubicBezTo>
                    <a:pt x="f7" y="f8"/>
                    <a:pt x="f9" y="f10"/>
                    <a:pt x="f2" y="f2"/>
                  </a:cubicBezTo>
                  <a:cubicBezTo>
                    <a:pt x="f11" y="f12"/>
                    <a:pt x="f5" y="f13"/>
                    <a:pt x="f8" y="f14"/>
                  </a:cubicBezTo>
                  <a:cubicBezTo>
                    <a:pt x="f15" y="f16"/>
                    <a:pt x="f17" y="f18"/>
                    <a:pt x="f12" y="f19"/>
                  </a:cubicBezTo>
                  <a:cubicBezTo>
                    <a:pt x="f20" y="f21"/>
                    <a:pt x="f22" y="f23"/>
                    <a:pt x="f24" y="f4"/>
                  </a:cubicBezTo>
                  <a:cubicBezTo>
                    <a:pt x="f3" y="f4"/>
                    <a:pt x="f3" y="f4"/>
                    <a:pt x="f3" y="f4"/>
                  </a:cubicBezTo>
                  <a:cubicBezTo>
                    <a:pt x="f25" y="f26"/>
                    <a:pt x="f13" y="f27"/>
                    <a:pt x="f28" y="f29"/>
                  </a:cubicBezTo>
                  <a:cubicBezTo>
                    <a:pt x="f6" y="f30"/>
                    <a:pt x="f15" y="f31"/>
                    <a:pt x="f5" y="f6"/>
                  </a:cubicBezTo>
                  <a:close/>
                </a:path>
              </a:pathLst>
            </a:custGeom>
            <a:solidFill>
              <a:srgbClr val="2E5369">
                <a:alpha val="20000"/>
              </a:srgbClr>
            </a:solidFill>
            <a:ln cap="rnd">
              <a:noFill/>
              <a:prstDash val="solid"/>
            </a:ln>
          </p:spPr>
          <p:txBody>
            <a:bodyPr lIns="0" tIns="0" rIns="0" bIns="0"/>
            <a:lstStyle/>
            <a:p>
              <a:endParaRPr lang="en-US"/>
            </a:p>
          </p:txBody>
        </p:sp>
      </p:grpSp>
      <p:grpSp>
        <p:nvGrpSpPr>
          <p:cNvPr id="21" name="Group 9"/>
          <p:cNvGrpSpPr/>
          <p:nvPr/>
        </p:nvGrpSpPr>
        <p:grpSpPr>
          <a:xfrm>
            <a:off x="27221" y="155"/>
            <a:ext cx="2356674" cy="6853098"/>
            <a:chOff x="27221" y="155"/>
            <a:chExt cx="2356674" cy="6853098"/>
          </a:xfrm>
        </p:grpSpPr>
        <p:sp>
          <p:nvSpPr>
            <p:cNvPr id="22" name="Freeform 27"/>
            <p:cNvSpPr/>
            <p:nvPr/>
          </p:nvSpPr>
          <p:spPr>
            <a:xfrm>
              <a:off x="27221" y="155"/>
              <a:ext cx="494324" cy="4401043"/>
            </a:xfrm>
            <a:custGeom>
              <a:avLst/>
              <a:gdLst>
                <a:gd name="f0" fmla="val w"/>
                <a:gd name="f1" fmla="val h"/>
                <a:gd name="f2" fmla="val 0"/>
                <a:gd name="f3" fmla="val 103"/>
                <a:gd name="f4" fmla="val 920"/>
                <a:gd name="f5" fmla="val 7"/>
                <a:gd name="f6" fmla="val 210"/>
                <a:gd name="f7" fmla="val 11"/>
                <a:gd name="f8" fmla="val 288"/>
                <a:gd name="f9" fmla="val 17"/>
                <a:gd name="f10" fmla="val 367"/>
                <a:gd name="f11" fmla="val 26"/>
                <a:gd name="f12" fmla="val 445"/>
                <a:gd name="f13" fmla="val 34"/>
                <a:gd name="f14" fmla="val 523"/>
                <a:gd name="f15" fmla="val 44"/>
                <a:gd name="f16" fmla="val 601"/>
                <a:gd name="f17" fmla="val 57"/>
                <a:gd name="f18" fmla="val 679"/>
                <a:gd name="f19" fmla="val 69"/>
                <a:gd name="f20" fmla="val 757"/>
                <a:gd name="f21" fmla="val 84"/>
                <a:gd name="f22" fmla="val 834"/>
                <a:gd name="f23" fmla="val 101"/>
                <a:gd name="f24" fmla="val 911"/>
                <a:gd name="f25" fmla="val 102"/>
                <a:gd name="f26" fmla="val 914"/>
                <a:gd name="f27" fmla="val 917"/>
                <a:gd name="f28" fmla="val 905"/>
                <a:gd name="f29" fmla="val 100"/>
                <a:gd name="f30" fmla="val 889"/>
                <a:gd name="f31" fmla="val 99"/>
                <a:gd name="f32" fmla="val 874"/>
                <a:gd name="f33" fmla="val 871"/>
                <a:gd name="f34" fmla="val 868"/>
                <a:gd name="f35" fmla="val 866"/>
                <a:gd name="f36" fmla="val 85"/>
                <a:gd name="f37" fmla="val 803"/>
                <a:gd name="f38" fmla="val 73"/>
                <a:gd name="f39" fmla="val 741"/>
                <a:gd name="f40" fmla="val 63"/>
                <a:gd name="f41" fmla="val 678"/>
                <a:gd name="f42" fmla="val 50"/>
                <a:gd name="f43" fmla="val 600"/>
                <a:gd name="f44" fmla="val 39"/>
                <a:gd name="f45" fmla="val 30"/>
                <a:gd name="f46" fmla="val 444"/>
                <a:gd name="f47" fmla="val 21"/>
                <a:gd name="f48" fmla="val 366"/>
                <a:gd name="f49" fmla="val 14"/>
                <a:gd name="f50" fmla="val 9"/>
                <a:gd name="f51" fmla="val 209"/>
                <a:gd name="f52" fmla="val 170"/>
                <a:gd name="f53" fmla="val 5"/>
                <a:gd name="f54" fmla="val 131"/>
                <a:gd name="f55" fmla="val 3"/>
                <a:gd name="f56" fmla="val 92"/>
                <a:gd name="f57" fmla="val 2"/>
                <a:gd name="f58" fmla="val 61"/>
                <a:gd name="f59" fmla="val 1"/>
                <a:gd name="f60" fmla="val 31"/>
                <a:gd name="f61" fmla="val 4"/>
                <a:gd name="f62" fmla="*/ f0 1 103"/>
                <a:gd name="f63" fmla="*/ f1 1 920"/>
                <a:gd name="f64" fmla="val f2"/>
                <a:gd name="f65" fmla="val f3"/>
                <a:gd name="f66" fmla="val f4"/>
                <a:gd name="f67" fmla="+- f66 0 f64"/>
                <a:gd name="f68" fmla="+- f65 0 f64"/>
                <a:gd name="f69" fmla="*/ f68 1 103"/>
                <a:gd name="f70" fmla="*/ f67 1 920"/>
                <a:gd name="f71" fmla="*/ 0 1 f69"/>
                <a:gd name="f72" fmla="*/ f65 1 f69"/>
                <a:gd name="f73" fmla="*/ 0 1 f70"/>
                <a:gd name="f74" fmla="*/ f66 1 f70"/>
                <a:gd name="f75" fmla="*/ f71 f62 1"/>
                <a:gd name="f76" fmla="*/ f72 f62 1"/>
                <a:gd name="f77" fmla="*/ f74 f63 1"/>
                <a:gd name="f78" fmla="*/ f73 f63 1"/>
              </a:gdLst>
              <a:ahLst/>
              <a:cxnLst>
                <a:cxn ang="3cd4">
                  <a:pos x="hc" y="t"/>
                </a:cxn>
                <a:cxn ang="0">
                  <a:pos x="r" y="vc"/>
                </a:cxn>
                <a:cxn ang="cd4">
                  <a:pos x="hc" y="b"/>
                </a:cxn>
                <a:cxn ang="cd2">
                  <a:pos x="l" y="vc"/>
                </a:cxn>
              </a:cxnLst>
              <a:rect l="f75" t="f78" r="f76" b="f77"/>
              <a:pathLst>
                <a:path w="103" h="920">
                  <a:moveTo>
                    <a:pt x="f5" y="f6"/>
                  </a:moveTo>
                  <a:cubicBezTo>
                    <a:pt x="f7" y="f8"/>
                    <a:pt x="f9" y="f10"/>
                    <a:pt x="f11" y="f12"/>
                  </a:cubicBezTo>
                  <a:cubicBezTo>
                    <a:pt x="f13" y="f14"/>
                    <a:pt x="f15" y="f16"/>
                    <a:pt x="f17" y="f18"/>
                  </a:cubicBezTo>
                  <a:cubicBezTo>
                    <a:pt x="f19" y="f20"/>
                    <a:pt x="f21" y="f22"/>
                    <a:pt x="f23" y="f24"/>
                  </a:cubicBezTo>
                  <a:cubicBezTo>
                    <a:pt x="f25" y="f26"/>
                    <a:pt x="f3" y="f27"/>
                    <a:pt x="f3" y="f4"/>
                  </a:cubicBezTo>
                  <a:cubicBezTo>
                    <a:pt x="f25" y="f28"/>
                    <a:pt x="f29" y="f30"/>
                    <a:pt x="f31" y="f32"/>
                  </a:cubicBezTo>
                  <a:cubicBezTo>
                    <a:pt x="f31" y="f33"/>
                    <a:pt x="f31" y="f34"/>
                    <a:pt x="f31" y="f35"/>
                  </a:cubicBezTo>
                  <a:cubicBezTo>
                    <a:pt x="f36" y="f37"/>
                    <a:pt x="f38" y="f39"/>
                    <a:pt x="f40" y="f41"/>
                  </a:cubicBezTo>
                  <a:cubicBezTo>
                    <a:pt x="f42" y="f43"/>
                    <a:pt x="f44" y="f14"/>
                    <a:pt x="f45" y="f46"/>
                  </a:cubicBezTo>
                  <a:cubicBezTo>
                    <a:pt x="f47" y="f48"/>
                    <a:pt x="f49" y="f8"/>
                    <a:pt x="f50" y="f51"/>
                  </a:cubicBezTo>
                  <a:cubicBezTo>
                    <a:pt x="f5" y="f52"/>
                    <a:pt x="f53" y="f54"/>
                    <a:pt x="f55" y="f56"/>
                  </a:cubicBezTo>
                  <a:cubicBezTo>
                    <a:pt x="f57" y="f58"/>
                    <a:pt x="f59" y="f60"/>
                    <a:pt x="f59" y="f2"/>
                  </a:cubicBezTo>
                  <a:cubicBezTo>
                    <a:pt x="f2" y="f2"/>
                    <a:pt x="f2" y="f2"/>
                    <a:pt x="f2" y="f2"/>
                  </a:cubicBezTo>
                  <a:cubicBezTo>
                    <a:pt x="f2" y="f60"/>
                    <a:pt x="f59" y="f58"/>
                    <a:pt x="f59" y="f56"/>
                  </a:cubicBezTo>
                  <a:cubicBezTo>
                    <a:pt x="f55" y="f54"/>
                    <a:pt x="f61" y="f52"/>
                    <a:pt x="f5" y="f6"/>
                  </a:cubicBezTo>
                  <a:close/>
                </a:path>
              </a:pathLst>
            </a:custGeom>
            <a:solidFill>
              <a:srgbClr val="2E5369"/>
            </a:solidFill>
            <a:ln cap="rnd">
              <a:noFill/>
              <a:prstDash val="solid"/>
            </a:ln>
          </p:spPr>
          <p:txBody>
            <a:bodyPr lIns="0" tIns="0" rIns="0" bIns="0"/>
            <a:lstStyle/>
            <a:p>
              <a:endParaRPr lang="en-US"/>
            </a:p>
          </p:txBody>
        </p:sp>
        <p:sp>
          <p:nvSpPr>
            <p:cNvPr id="23" name="Freeform 28"/>
            <p:cNvSpPr/>
            <p:nvPr/>
          </p:nvSpPr>
          <p:spPr>
            <a:xfrm>
              <a:off x="550285" y="4316470"/>
              <a:ext cx="423440" cy="1580695"/>
            </a:xfrm>
            <a:custGeom>
              <a:avLst/>
              <a:gdLst>
                <a:gd name="f0" fmla="val w"/>
                <a:gd name="f1" fmla="val h"/>
                <a:gd name="f2" fmla="val 0"/>
                <a:gd name="f3" fmla="val 88"/>
                <a:gd name="f4" fmla="val 330"/>
                <a:gd name="f5" fmla="val 53"/>
                <a:gd name="f6" fmla="val 229"/>
                <a:gd name="f7" fmla="val 64"/>
                <a:gd name="f8" fmla="val 263"/>
                <a:gd name="f9" fmla="val 75"/>
                <a:gd name="f10" fmla="val 297"/>
                <a:gd name="f11" fmla="val 323"/>
                <a:gd name="f12" fmla="val 315"/>
                <a:gd name="f13" fmla="val 308"/>
                <a:gd name="f14" fmla="val 307"/>
                <a:gd name="f15" fmla="val 305"/>
                <a:gd name="f16" fmla="val 304"/>
                <a:gd name="f17" fmla="val 79"/>
                <a:gd name="f18" fmla="val 278"/>
                <a:gd name="f19" fmla="val 70"/>
                <a:gd name="f20" fmla="val 252"/>
                <a:gd name="f21" fmla="val 62"/>
                <a:gd name="f22" fmla="val 226"/>
                <a:gd name="f23" fmla="val 38"/>
                <a:gd name="f24" fmla="val 152"/>
                <a:gd name="f25" fmla="val 17"/>
                <a:gd name="f26" fmla="val 76"/>
                <a:gd name="f27" fmla="val 2"/>
                <a:gd name="f28" fmla="val 21"/>
                <a:gd name="f29" fmla="val 4"/>
                <a:gd name="f30" fmla="val 42"/>
                <a:gd name="f31" fmla="val 7"/>
                <a:gd name="f32" fmla="val 63"/>
                <a:gd name="f33" fmla="val 119"/>
                <a:gd name="f34" fmla="val 36"/>
                <a:gd name="f35" fmla="val 174"/>
                <a:gd name="f36" fmla="*/ f0 1 88"/>
                <a:gd name="f37" fmla="*/ f1 1 330"/>
                <a:gd name="f38" fmla="val f2"/>
                <a:gd name="f39" fmla="val f3"/>
                <a:gd name="f40" fmla="val f4"/>
                <a:gd name="f41" fmla="+- f40 0 f38"/>
                <a:gd name="f42" fmla="+- f39 0 f38"/>
                <a:gd name="f43" fmla="*/ f42 1 88"/>
                <a:gd name="f44" fmla="*/ f41 1 330"/>
                <a:gd name="f45" fmla="*/ 0 1 f43"/>
                <a:gd name="f46" fmla="*/ f39 1 f43"/>
                <a:gd name="f47" fmla="*/ 0 1 f44"/>
                <a:gd name="f48" fmla="*/ f40 1 f44"/>
                <a:gd name="f49" fmla="*/ f45 f36 1"/>
                <a:gd name="f50" fmla="*/ f46 f36 1"/>
                <a:gd name="f51" fmla="*/ f48 f37 1"/>
                <a:gd name="f52" fmla="*/ f47 f37 1"/>
              </a:gdLst>
              <a:ahLst/>
              <a:cxnLst>
                <a:cxn ang="3cd4">
                  <a:pos x="hc" y="t"/>
                </a:cxn>
                <a:cxn ang="0">
                  <a:pos x="r" y="vc"/>
                </a:cxn>
                <a:cxn ang="cd4">
                  <a:pos x="hc" y="b"/>
                </a:cxn>
                <a:cxn ang="cd2">
                  <a:pos x="l" y="vc"/>
                </a:cxn>
              </a:cxnLst>
              <a:rect l="f49" t="f52" r="f50" b="f51"/>
              <a:pathLst>
                <a:path w="88" h="330">
                  <a:moveTo>
                    <a:pt x="f5" y="f6"/>
                  </a:moveTo>
                  <a:cubicBezTo>
                    <a:pt x="f7" y="f8"/>
                    <a:pt x="f9" y="f10"/>
                    <a:pt x="f3" y="f4"/>
                  </a:cubicBezTo>
                  <a:cubicBezTo>
                    <a:pt x="f3" y="f11"/>
                    <a:pt x="f3" y="f12"/>
                    <a:pt x="f3" y="f13"/>
                  </a:cubicBezTo>
                  <a:cubicBezTo>
                    <a:pt x="f3" y="f14"/>
                    <a:pt x="f3" y="f15"/>
                    <a:pt x="f3" y="f16"/>
                  </a:cubicBezTo>
                  <a:cubicBezTo>
                    <a:pt x="f17" y="f18"/>
                    <a:pt x="f19" y="f20"/>
                    <a:pt x="f21" y="f22"/>
                  </a:cubicBezTo>
                  <a:cubicBezTo>
                    <a:pt x="f23" y="f24"/>
                    <a:pt x="f25" y="f26"/>
                    <a:pt x="f2" y="f2"/>
                  </a:cubicBezTo>
                  <a:cubicBezTo>
                    <a:pt x="f27" y="f28"/>
                    <a:pt x="f29" y="f30"/>
                    <a:pt x="f31" y="f32"/>
                  </a:cubicBezTo>
                  <a:cubicBezTo>
                    <a:pt x="f28" y="f33"/>
                    <a:pt x="f34" y="f35"/>
                    <a:pt x="f5" y="f6"/>
                  </a:cubicBezTo>
                  <a:close/>
                </a:path>
              </a:pathLst>
            </a:custGeom>
            <a:solidFill>
              <a:srgbClr val="2E5369"/>
            </a:solidFill>
            <a:ln cap="rnd">
              <a:noFill/>
              <a:prstDash val="solid"/>
            </a:ln>
          </p:spPr>
          <p:txBody>
            <a:bodyPr lIns="0" tIns="0" rIns="0" bIns="0"/>
            <a:lstStyle/>
            <a:p>
              <a:endParaRPr lang="en-US"/>
            </a:p>
          </p:txBody>
        </p:sp>
        <p:sp>
          <p:nvSpPr>
            <p:cNvPr id="24" name="Freeform 29"/>
            <p:cNvSpPr/>
            <p:nvPr/>
          </p:nvSpPr>
          <p:spPr>
            <a:xfrm>
              <a:off x="1006297" y="5862684"/>
              <a:ext cx="431103" cy="990569"/>
            </a:xfrm>
            <a:custGeom>
              <a:avLst/>
              <a:gdLst>
                <a:gd name="f0" fmla="val 180"/>
                <a:gd name="f1" fmla="val w"/>
                <a:gd name="f2" fmla="val h"/>
                <a:gd name="f3" fmla="val 0"/>
                <a:gd name="f4" fmla="val 90"/>
                <a:gd name="f5" fmla="val 207"/>
                <a:gd name="f6" fmla="val 6"/>
                <a:gd name="f7" fmla="val 15"/>
                <a:gd name="f8" fmla="val 4"/>
                <a:gd name="f9" fmla="val 10"/>
                <a:gd name="f10" fmla="val 2"/>
                <a:gd name="f11" fmla="val 5"/>
                <a:gd name="f12" fmla="val 9"/>
                <a:gd name="f13" fmla="val 19"/>
                <a:gd name="f14" fmla="val 1"/>
                <a:gd name="f15" fmla="val 29"/>
                <a:gd name="f16" fmla="val 14"/>
                <a:gd name="f17" fmla="val 62"/>
                <a:gd name="f18" fmla="val 27"/>
                <a:gd name="f19" fmla="val 95"/>
                <a:gd name="f20" fmla="val 42"/>
                <a:gd name="f21" fmla="val 127"/>
                <a:gd name="f22" fmla="val 54"/>
                <a:gd name="f23" fmla="val 154"/>
                <a:gd name="f24" fmla="val 67"/>
                <a:gd name="f25" fmla="val 181"/>
                <a:gd name="f26" fmla="val 80"/>
                <a:gd name="f27" fmla="val 76"/>
                <a:gd name="f28" fmla="val 63"/>
                <a:gd name="f29" fmla="val 152"/>
                <a:gd name="f30" fmla="val 50"/>
                <a:gd name="f31" fmla="val 123"/>
                <a:gd name="f32" fmla="val 34"/>
                <a:gd name="f33" fmla="val 88"/>
                <a:gd name="f34" fmla="val 20"/>
                <a:gd name="f35" fmla="val 51"/>
                <a:gd name="f36" fmla="*/ f1 1 90"/>
                <a:gd name="f37" fmla="*/ f2 1 207"/>
                <a:gd name="f38" fmla="val f3"/>
                <a:gd name="f39" fmla="val f4"/>
                <a:gd name="f40" fmla="val f5"/>
                <a:gd name="f41" fmla="+- f40 0 f38"/>
                <a:gd name="f42" fmla="+- f39 0 f38"/>
                <a:gd name="f43" fmla="*/ f42 1 90"/>
                <a:gd name="f44" fmla="*/ f41 1 207"/>
                <a:gd name="f45" fmla="*/ 0 1 f43"/>
                <a:gd name="f46" fmla="*/ f39 1 f43"/>
                <a:gd name="f47" fmla="*/ 0 1 f44"/>
                <a:gd name="f48" fmla="*/ f40 1 f44"/>
                <a:gd name="f49" fmla="*/ f45 f36 1"/>
                <a:gd name="f50" fmla="*/ f46 f36 1"/>
                <a:gd name="f51" fmla="*/ f48 f37 1"/>
                <a:gd name="f52" fmla="*/ f47 f37 1"/>
              </a:gdLst>
              <a:ahLst/>
              <a:cxnLst>
                <a:cxn ang="3cd4">
                  <a:pos x="hc" y="t"/>
                </a:cxn>
                <a:cxn ang="0">
                  <a:pos x="r" y="vc"/>
                </a:cxn>
                <a:cxn ang="cd4">
                  <a:pos x="hc" y="b"/>
                </a:cxn>
                <a:cxn ang="cd2">
                  <a:pos x="l" y="vc"/>
                </a:cxn>
              </a:cxnLst>
              <a:rect l="f49" t="f52" r="f50" b="f51"/>
              <a:pathLst>
                <a:path w="90" h="207">
                  <a:moveTo>
                    <a:pt x="f6" y="f7"/>
                  </a:moveTo>
                  <a:cubicBezTo>
                    <a:pt x="f8" y="f9"/>
                    <a:pt x="f10" y="f11"/>
                    <a:pt x="f3" y="f3"/>
                  </a:cubicBezTo>
                  <a:cubicBezTo>
                    <a:pt x="f3" y="f12"/>
                    <a:pt x="f3" y="f13"/>
                    <a:pt x="f14" y="f15"/>
                  </a:cubicBezTo>
                  <a:cubicBezTo>
                    <a:pt x="f16" y="f17"/>
                    <a:pt x="f18" y="f19"/>
                    <a:pt x="f20" y="f21"/>
                  </a:cubicBezTo>
                  <a:cubicBezTo>
                    <a:pt x="f22" y="f23"/>
                    <a:pt x="f24" y="f25"/>
                    <a:pt x="f26" y="f5"/>
                  </a:cubicBezTo>
                  <a:cubicBezTo>
                    <a:pt x="f4" y="f5"/>
                    <a:pt x="f4" y="f5"/>
                    <a:pt x="f4" y="f5"/>
                  </a:cubicBezTo>
                  <a:cubicBezTo>
                    <a:pt x="f27" y="f0"/>
                    <a:pt x="f28" y="f29"/>
                    <a:pt x="f30" y="f31"/>
                  </a:cubicBezTo>
                  <a:cubicBezTo>
                    <a:pt x="f32" y="f33"/>
                    <a:pt x="f34" y="f35"/>
                    <a:pt x="f6" y="f7"/>
                  </a:cubicBezTo>
                  <a:close/>
                </a:path>
              </a:pathLst>
            </a:custGeom>
            <a:solidFill>
              <a:srgbClr val="2E5369"/>
            </a:solidFill>
            <a:ln cap="rnd">
              <a:noFill/>
              <a:prstDash val="solid"/>
            </a:ln>
          </p:spPr>
          <p:txBody>
            <a:bodyPr lIns="0" tIns="0" rIns="0" bIns="0"/>
            <a:lstStyle/>
            <a:p>
              <a:endParaRPr lang="en-US"/>
            </a:p>
          </p:txBody>
        </p:sp>
        <p:sp>
          <p:nvSpPr>
            <p:cNvPr id="25" name="Freeform 30"/>
            <p:cNvSpPr/>
            <p:nvPr/>
          </p:nvSpPr>
          <p:spPr>
            <a:xfrm>
              <a:off x="521546" y="4364376"/>
              <a:ext cx="551803" cy="2235964"/>
            </a:xfrm>
            <a:custGeom>
              <a:avLst/>
              <a:gdLst>
                <a:gd name="f0" fmla="val w"/>
                <a:gd name="f1" fmla="val h"/>
                <a:gd name="f2" fmla="val 0"/>
                <a:gd name="f3" fmla="val 115"/>
                <a:gd name="f4" fmla="val 467"/>
                <a:gd name="f5" fmla="val 101"/>
                <a:gd name="f6" fmla="val 409"/>
                <a:gd name="f7" fmla="val 93"/>
                <a:gd name="f8" fmla="val 388"/>
                <a:gd name="f9" fmla="val 85"/>
                <a:gd name="f10" fmla="val 366"/>
                <a:gd name="f11" fmla="val 78"/>
                <a:gd name="f12" fmla="val 344"/>
                <a:gd name="f13" fmla="val 57"/>
                <a:gd name="f14" fmla="val 281"/>
                <a:gd name="f15" fmla="val 41"/>
                <a:gd name="f16" fmla="val 216"/>
                <a:gd name="f17" fmla="val 29"/>
                <a:gd name="f18" fmla="val 151"/>
                <a:gd name="f19" fmla="val 22"/>
                <a:gd name="f20" fmla="val 119"/>
                <a:gd name="f21" fmla="val 17"/>
                <a:gd name="f22" fmla="val 86"/>
                <a:gd name="f23" fmla="val 13"/>
                <a:gd name="f24" fmla="val 53"/>
                <a:gd name="f25" fmla="val 9"/>
                <a:gd name="f26" fmla="val 35"/>
                <a:gd name="f27" fmla="val 4"/>
                <a:gd name="f28" fmla="val 18"/>
                <a:gd name="f29" fmla="val 5"/>
                <a:gd name="f30" fmla="val 51"/>
                <a:gd name="f31" fmla="val 12"/>
                <a:gd name="f32" fmla="val 102"/>
                <a:gd name="f33" fmla="val 21"/>
                <a:gd name="f34" fmla="val 152"/>
                <a:gd name="f35" fmla="val 33"/>
                <a:gd name="f36" fmla="val 218"/>
                <a:gd name="f37" fmla="val 49"/>
                <a:gd name="f38" fmla="val 283"/>
                <a:gd name="f39" fmla="val 69"/>
                <a:gd name="f40" fmla="val 347"/>
                <a:gd name="f41" fmla="val 79"/>
                <a:gd name="f42" fmla="val 378"/>
                <a:gd name="f43" fmla="val 90"/>
                <a:gd name="f44" fmla="val 410"/>
                <a:gd name="f45" fmla="val 103"/>
                <a:gd name="f46" fmla="val 441"/>
                <a:gd name="f47" fmla="val 107"/>
                <a:gd name="f48" fmla="val 449"/>
                <a:gd name="f49" fmla="val 111"/>
                <a:gd name="f50" fmla="val 458"/>
                <a:gd name="f51" fmla="val 114"/>
                <a:gd name="f52" fmla="val 464"/>
                <a:gd name="f53" fmla="val 113"/>
                <a:gd name="f54" fmla="val 461"/>
                <a:gd name="f55" fmla="val 112"/>
                <a:gd name="f56" fmla="val 108"/>
                <a:gd name="f57" fmla="val 442"/>
                <a:gd name="f58" fmla="val 104"/>
                <a:gd name="f59" fmla="val 425"/>
                <a:gd name="f60" fmla="*/ f0 1 115"/>
                <a:gd name="f61" fmla="*/ f1 1 467"/>
                <a:gd name="f62" fmla="val f2"/>
                <a:gd name="f63" fmla="val f3"/>
                <a:gd name="f64" fmla="val f4"/>
                <a:gd name="f65" fmla="+- f64 0 f62"/>
                <a:gd name="f66" fmla="+- f63 0 f62"/>
                <a:gd name="f67" fmla="*/ f66 1 115"/>
                <a:gd name="f68" fmla="*/ f65 1 467"/>
                <a:gd name="f69" fmla="*/ 0 1 f67"/>
                <a:gd name="f70" fmla="*/ f63 1 f67"/>
                <a:gd name="f71" fmla="*/ 0 1 f68"/>
                <a:gd name="f72" fmla="*/ f64 1 f68"/>
                <a:gd name="f73" fmla="*/ f69 f60 1"/>
                <a:gd name="f74" fmla="*/ f70 f60 1"/>
                <a:gd name="f75" fmla="*/ f72 f61 1"/>
                <a:gd name="f76" fmla="*/ f71 f61 1"/>
              </a:gdLst>
              <a:ahLst/>
              <a:cxnLst>
                <a:cxn ang="3cd4">
                  <a:pos x="hc" y="t"/>
                </a:cxn>
                <a:cxn ang="0">
                  <a:pos x="r" y="vc"/>
                </a:cxn>
                <a:cxn ang="cd4">
                  <a:pos x="hc" y="b"/>
                </a:cxn>
                <a:cxn ang="cd2">
                  <a:pos x="l" y="vc"/>
                </a:cxn>
              </a:cxnLst>
              <a:rect l="f73" t="f76" r="f74" b="f75"/>
              <a:pathLst>
                <a:path w="115" h="467">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9" y="f30"/>
                    <a:pt x="f31" y="f32"/>
                    <a:pt x="f33" y="f34"/>
                  </a:cubicBezTo>
                  <a:cubicBezTo>
                    <a:pt x="f35" y="f36"/>
                    <a:pt x="f37" y="f38"/>
                    <a:pt x="f39" y="f40"/>
                  </a:cubicBezTo>
                  <a:cubicBezTo>
                    <a:pt x="f41" y="f42"/>
                    <a:pt x="f43" y="f44"/>
                    <a:pt x="f45" y="f46"/>
                  </a:cubicBezTo>
                  <a:cubicBezTo>
                    <a:pt x="f47" y="f48"/>
                    <a:pt x="f49" y="f50"/>
                    <a:pt x="f3" y="f4"/>
                  </a:cubicBezTo>
                  <a:cubicBezTo>
                    <a:pt x="f51" y="f52"/>
                    <a:pt x="f53" y="f54"/>
                    <a:pt x="f55" y="f50"/>
                  </a:cubicBezTo>
                  <a:cubicBezTo>
                    <a:pt x="f56" y="f57"/>
                    <a:pt x="f58" y="f59"/>
                    <a:pt x="f5" y="f6"/>
                  </a:cubicBezTo>
                  <a:close/>
                </a:path>
              </a:pathLst>
            </a:custGeom>
            <a:solidFill>
              <a:srgbClr val="2E5369"/>
            </a:solidFill>
            <a:ln cap="rnd">
              <a:noFill/>
              <a:prstDash val="solid"/>
            </a:ln>
          </p:spPr>
          <p:txBody>
            <a:bodyPr lIns="0" tIns="0" rIns="0" bIns="0"/>
            <a:lstStyle/>
            <a:p>
              <a:endParaRPr lang="en-US"/>
            </a:p>
          </p:txBody>
        </p:sp>
        <p:sp>
          <p:nvSpPr>
            <p:cNvPr id="26" name="Freeform 31"/>
            <p:cNvSpPr/>
            <p:nvPr/>
          </p:nvSpPr>
          <p:spPr>
            <a:xfrm>
              <a:off x="467898" y="1289203"/>
              <a:ext cx="174357" cy="3027267"/>
            </a:xfrm>
            <a:custGeom>
              <a:avLst/>
              <a:gdLst>
                <a:gd name="f0" fmla="val w"/>
                <a:gd name="f1" fmla="val h"/>
                <a:gd name="f2" fmla="val 0"/>
                <a:gd name="f3" fmla="val 36"/>
                <a:gd name="f4" fmla="val 633"/>
                <a:gd name="f5" fmla="val 17"/>
                <a:gd name="f6" fmla="val 15"/>
                <a:gd name="f7" fmla="val 621"/>
                <a:gd name="f8" fmla="val 14"/>
                <a:gd name="f9" fmla="val 609"/>
                <a:gd name="f10" fmla="val 13"/>
                <a:gd name="f11" fmla="val 597"/>
                <a:gd name="f12" fmla="val 8"/>
                <a:gd name="f13" fmla="val 530"/>
                <a:gd name="f14" fmla="val 5"/>
                <a:gd name="f15" fmla="val 464"/>
                <a:gd name="f16" fmla="val 398"/>
                <a:gd name="f17" fmla="val 331"/>
                <a:gd name="f18" fmla="val 265"/>
                <a:gd name="f19" fmla="val 198"/>
                <a:gd name="f20" fmla="val 165"/>
                <a:gd name="f21" fmla="val 18"/>
                <a:gd name="f22" fmla="val 132"/>
                <a:gd name="f23" fmla="val 22"/>
                <a:gd name="f24" fmla="val 99"/>
                <a:gd name="f25" fmla="val 26"/>
                <a:gd name="f26" fmla="val 66"/>
                <a:gd name="f27" fmla="val 30"/>
                <a:gd name="f28" fmla="val 33"/>
                <a:gd name="f29" fmla="val 35"/>
                <a:gd name="f30" fmla="val 29"/>
                <a:gd name="f31" fmla="val 24"/>
                <a:gd name="f32" fmla="val 20"/>
                <a:gd name="f33" fmla="val 16"/>
                <a:gd name="f34" fmla="val 10"/>
                <a:gd name="f35" fmla="val 4"/>
                <a:gd name="f36" fmla="val 264"/>
                <a:gd name="f37" fmla="val 1"/>
                <a:gd name="f38" fmla="val 461"/>
                <a:gd name="f39" fmla="val 2"/>
                <a:gd name="f40" fmla="val 525"/>
                <a:gd name="f41" fmla="val 7"/>
                <a:gd name="f42" fmla="val 589"/>
                <a:gd name="f43" fmla="val 603"/>
                <a:gd name="f44" fmla="val 618"/>
                <a:gd name="f45" fmla="val 632"/>
                <a:gd name="f46" fmla="*/ f0 1 36"/>
                <a:gd name="f47" fmla="*/ f1 1 633"/>
                <a:gd name="f48" fmla="val f2"/>
                <a:gd name="f49" fmla="val f3"/>
                <a:gd name="f50" fmla="val f4"/>
                <a:gd name="f51" fmla="+- f50 0 f48"/>
                <a:gd name="f52" fmla="+- f49 0 f48"/>
                <a:gd name="f53" fmla="*/ f52 1 36"/>
                <a:gd name="f54" fmla="*/ f51 1 633"/>
                <a:gd name="f55" fmla="*/ 0 1 f53"/>
                <a:gd name="f56" fmla="*/ f49 1 f53"/>
                <a:gd name="f57" fmla="*/ 0 1 f54"/>
                <a:gd name="f58" fmla="*/ f50 1 f54"/>
                <a:gd name="f59" fmla="*/ f55 f46 1"/>
                <a:gd name="f60" fmla="*/ f56 f46 1"/>
                <a:gd name="f61" fmla="*/ f58 f47 1"/>
                <a:gd name="f62" fmla="*/ f57 f47 1"/>
              </a:gdLst>
              <a:ahLst/>
              <a:cxnLst>
                <a:cxn ang="3cd4">
                  <a:pos x="hc" y="t"/>
                </a:cxn>
                <a:cxn ang="0">
                  <a:pos x="r" y="vc"/>
                </a:cxn>
                <a:cxn ang="cd4">
                  <a:pos x="hc" y="b"/>
                </a:cxn>
                <a:cxn ang="cd2">
                  <a:pos x="l" y="vc"/>
                </a:cxn>
              </a:cxnLst>
              <a:rect l="f59" t="f62" r="f60" b="f61"/>
              <a:pathLst>
                <a:path w="36" h="633">
                  <a:moveTo>
                    <a:pt x="f5" y="f4"/>
                  </a:moveTo>
                  <a:cubicBezTo>
                    <a:pt x="f6" y="f7"/>
                    <a:pt x="f8" y="f9"/>
                    <a:pt x="f10" y="f11"/>
                  </a:cubicBezTo>
                  <a:cubicBezTo>
                    <a:pt x="f12" y="f13"/>
                    <a:pt x="f14" y="f15"/>
                    <a:pt x="f14" y="f16"/>
                  </a:cubicBezTo>
                  <a:cubicBezTo>
                    <a:pt x="f14" y="f17"/>
                    <a:pt x="f12" y="f18"/>
                    <a:pt x="f10" y="f19"/>
                  </a:cubicBezTo>
                  <a:cubicBezTo>
                    <a:pt x="f6" y="f20"/>
                    <a:pt x="f21" y="f22"/>
                    <a:pt x="f23" y="f24"/>
                  </a:cubicBezTo>
                  <a:cubicBezTo>
                    <a:pt x="f25" y="f26"/>
                    <a:pt x="f27" y="f28"/>
                    <a:pt x="f3" y="f2"/>
                  </a:cubicBezTo>
                  <a:cubicBezTo>
                    <a:pt x="f29" y="f2"/>
                    <a:pt x="f29" y="f2"/>
                    <a:pt x="f29" y="f2"/>
                  </a:cubicBezTo>
                  <a:cubicBezTo>
                    <a:pt x="f30" y="f28"/>
                    <a:pt x="f31" y="f26"/>
                    <a:pt x="f32" y="f24"/>
                  </a:cubicBezTo>
                  <a:cubicBezTo>
                    <a:pt x="f33" y="f22"/>
                    <a:pt x="f10" y="f20"/>
                    <a:pt x="f34" y="f19"/>
                  </a:cubicBezTo>
                  <a:cubicBezTo>
                    <a:pt x="f35" y="f36"/>
                    <a:pt x="f37" y="f17"/>
                    <a:pt x="f37" y="f16"/>
                  </a:cubicBezTo>
                  <a:cubicBezTo>
                    <a:pt x="f2" y="f38"/>
                    <a:pt x="f39" y="f40"/>
                    <a:pt x="f41" y="f42"/>
                  </a:cubicBezTo>
                  <a:cubicBezTo>
                    <a:pt x="f34" y="f43"/>
                    <a:pt x="f10" y="f44"/>
                    <a:pt x="f33" y="f45"/>
                  </a:cubicBezTo>
                  <a:cubicBezTo>
                    <a:pt x="f33" y="f45"/>
                    <a:pt x="f5" y="f4"/>
                    <a:pt x="f5" y="f4"/>
                  </a:cubicBezTo>
                  <a:close/>
                </a:path>
              </a:pathLst>
            </a:custGeom>
            <a:solidFill>
              <a:srgbClr val="2E5369"/>
            </a:solidFill>
            <a:ln cap="rnd">
              <a:noFill/>
              <a:prstDash val="solid"/>
            </a:ln>
          </p:spPr>
          <p:txBody>
            <a:bodyPr lIns="0" tIns="0" rIns="0" bIns="0"/>
            <a:lstStyle/>
            <a:p>
              <a:endParaRPr lang="en-US"/>
            </a:p>
          </p:txBody>
        </p:sp>
        <p:sp>
          <p:nvSpPr>
            <p:cNvPr id="27" name="Freeform 32"/>
            <p:cNvSpPr/>
            <p:nvPr/>
          </p:nvSpPr>
          <p:spPr>
            <a:xfrm>
              <a:off x="1111672" y="6571600"/>
              <a:ext cx="134124" cy="281653"/>
            </a:xfrm>
            <a:custGeom>
              <a:avLst/>
              <a:gdLst>
                <a:gd name="f0" fmla="val w"/>
                <a:gd name="f1" fmla="val h"/>
                <a:gd name="f2" fmla="val 0"/>
                <a:gd name="f3" fmla="val 28"/>
                <a:gd name="f4" fmla="val 59"/>
                <a:gd name="f5" fmla="val 22"/>
                <a:gd name="f6" fmla="val 18"/>
                <a:gd name="f7" fmla="val 40"/>
                <a:gd name="f8" fmla="val 9"/>
                <a:gd name="f9" fmla="val 20"/>
                <a:gd name="f10" fmla="val 6"/>
                <a:gd name="f11" fmla="val 13"/>
                <a:gd name="f12" fmla="*/ f0 1 28"/>
                <a:gd name="f13" fmla="*/ f1 1 59"/>
                <a:gd name="f14" fmla="val f2"/>
                <a:gd name="f15" fmla="val f3"/>
                <a:gd name="f16" fmla="val f4"/>
                <a:gd name="f17" fmla="+- f16 0 f14"/>
                <a:gd name="f18" fmla="+- f15 0 f14"/>
                <a:gd name="f19" fmla="*/ f18 1 28"/>
                <a:gd name="f20" fmla="*/ f17 1 59"/>
                <a:gd name="f21" fmla="*/ 0 1 f19"/>
                <a:gd name="f22" fmla="*/ f15 1 f19"/>
                <a:gd name="f23" fmla="*/ 0 1 f20"/>
                <a:gd name="f24" fmla="*/ f16 1 f20"/>
                <a:gd name="f25" fmla="*/ f21 f12 1"/>
                <a:gd name="f26" fmla="*/ f22 f12 1"/>
                <a:gd name="f27" fmla="*/ f24 f13 1"/>
                <a:gd name="f28" fmla="*/ f23 f13 1"/>
              </a:gdLst>
              <a:ahLst/>
              <a:cxnLst>
                <a:cxn ang="3cd4">
                  <a:pos x="hc" y="t"/>
                </a:cxn>
                <a:cxn ang="0">
                  <a:pos x="r" y="vc"/>
                </a:cxn>
                <a:cxn ang="cd4">
                  <a:pos x="hc" y="b"/>
                </a:cxn>
                <a:cxn ang="cd2">
                  <a:pos x="l" y="vc"/>
                </a:cxn>
              </a:cxnLst>
              <a:rect l="f25" t="f28" r="f26" b="f27"/>
              <a:pathLst>
                <a:path w="28" h="59">
                  <a:moveTo>
                    <a:pt x="f5" y="f4"/>
                  </a:moveTo>
                  <a:cubicBezTo>
                    <a:pt x="f3" y="f4"/>
                    <a:pt x="f3" y="f4"/>
                    <a:pt x="f3" y="f4"/>
                  </a:cubicBezTo>
                  <a:cubicBezTo>
                    <a:pt x="f6" y="f7"/>
                    <a:pt x="f8" y="f9"/>
                    <a:pt x="f2" y="f2"/>
                  </a:cubicBezTo>
                  <a:cubicBezTo>
                    <a:pt x="f10" y="f9"/>
                    <a:pt x="f11" y="f7"/>
                    <a:pt x="f5" y="f4"/>
                  </a:cubicBezTo>
                  <a:close/>
                </a:path>
              </a:pathLst>
            </a:custGeom>
            <a:solidFill>
              <a:srgbClr val="2E5369"/>
            </a:solidFill>
            <a:ln cap="rnd">
              <a:noFill/>
              <a:prstDash val="solid"/>
            </a:ln>
          </p:spPr>
          <p:txBody>
            <a:bodyPr lIns="0" tIns="0" rIns="0" bIns="0"/>
            <a:lstStyle/>
            <a:p>
              <a:endParaRPr lang="en-US"/>
            </a:p>
          </p:txBody>
        </p:sp>
        <p:sp>
          <p:nvSpPr>
            <p:cNvPr id="28" name="Freeform 33"/>
            <p:cNvSpPr/>
            <p:nvPr/>
          </p:nvSpPr>
          <p:spPr>
            <a:xfrm>
              <a:off x="502389" y="4107631"/>
              <a:ext cx="82387" cy="511570"/>
            </a:xfrm>
            <a:custGeom>
              <a:avLst/>
              <a:gdLst>
                <a:gd name="f0" fmla="val w"/>
                <a:gd name="f1" fmla="val h"/>
                <a:gd name="f2" fmla="val 0"/>
                <a:gd name="f3" fmla="val 17"/>
                <a:gd name="f4" fmla="val 107"/>
                <a:gd name="f5" fmla="val 4"/>
                <a:gd name="f6" fmla="val 54"/>
                <a:gd name="f7" fmla="val 8"/>
                <a:gd name="f8" fmla="val 72"/>
                <a:gd name="f9" fmla="val 13"/>
                <a:gd name="f10" fmla="val 89"/>
                <a:gd name="f11" fmla="val 14"/>
                <a:gd name="f12" fmla="val 86"/>
                <a:gd name="f13" fmla="val 12"/>
                <a:gd name="f14" fmla="val 65"/>
                <a:gd name="f15" fmla="val 10"/>
                <a:gd name="f16" fmla="val 44"/>
                <a:gd name="f17" fmla="val 9"/>
                <a:gd name="f18" fmla="val 43"/>
                <a:gd name="f19" fmla="val 6"/>
                <a:gd name="f20" fmla="val 29"/>
                <a:gd name="f21" fmla="val 3"/>
                <a:gd name="f22" fmla="val 2"/>
                <a:gd name="f23" fmla="val 5"/>
                <a:gd name="f24" fmla="val 1"/>
                <a:gd name="f25" fmla="val 23"/>
                <a:gd name="f26" fmla="val 39"/>
                <a:gd name="f27" fmla="*/ f0 1 17"/>
                <a:gd name="f28" fmla="*/ f1 1 107"/>
                <a:gd name="f29" fmla="val f2"/>
                <a:gd name="f30" fmla="val f3"/>
                <a:gd name="f31" fmla="val f4"/>
                <a:gd name="f32" fmla="+- f31 0 f29"/>
                <a:gd name="f33" fmla="+- f30 0 f29"/>
                <a:gd name="f34" fmla="*/ f33 1 17"/>
                <a:gd name="f35" fmla="*/ f32 1 107"/>
                <a:gd name="f36" fmla="*/ 0 1 f34"/>
                <a:gd name="f37" fmla="*/ f30 1 f34"/>
                <a:gd name="f38" fmla="*/ 0 1 f35"/>
                <a:gd name="f39" fmla="*/ f31 1 f35"/>
                <a:gd name="f40" fmla="*/ f36 f27 1"/>
                <a:gd name="f41" fmla="*/ f37 f27 1"/>
                <a:gd name="f42" fmla="*/ f39 f28 1"/>
                <a:gd name="f43" fmla="*/ f38 f28 1"/>
              </a:gdLst>
              <a:ahLst/>
              <a:cxnLst>
                <a:cxn ang="3cd4">
                  <a:pos x="hc" y="t"/>
                </a:cxn>
                <a:cxn ang="0">
                  <a:pos x="r" y="vc"/>
                </a:cxn>
                <a:cxn ang="cd4">
                  <a:pos x="hc" y="b"/>
                </a:cxn>
                <a:cxn ang="cd2">
                  <a:pos x="l" y="vc"/>
                </a:cxn>
              </a:cxnLst>
              <a:rect l="f40" t="f43" r="f41" b="f42"/>
              <a:pathLst>
                <a:path w="17" h="107">
                  <a:moveTo>
                    <a:pt x="f5" y="f6"/>
                  </a:moveTo>
                  <a:cubicBezTo>
                    <a:pt x="f7" y="f8"/>
                    <a:pt x="f9" y="f10"/>
                    <a:pt x="f3" y="f4"/>
                  </a:cubicBezTo>
                  <a:cubicBezTo>
                    <a:pt x="f11" y="f12"/>
                    <a:pt x="f13" y="f14"/>
                    <a:pt x="f15" y="f16"/>
                  </a:cubicBezTo>
                  <a:cubicBezTo>
                    <a:pt x="f15" y="f16"/>
                    <a:pt x="f17" y="f18"/>
                    <a:pt x="f17" y="f18"/>
                  </a:cubicBezTo>
                  <a:cubicBezTo>
                    <a:pt x="f19" y="f20"/>
                    <a:pt x="f21" y="f11"/>
                    <a:pt x="f2" y="f2"/>
                  </a:cubicBezTo>
                  <a:cubicBezTo>
                    <a:pt x="f2" y="f22"/>
                    <a:pt x="f2" y="f23"/>
                    <a:pt x="f2" y="f7"/>
                  </a:cubicBezTo>
                  <a:cubicBezTo>
                    <a:pt x="f24" y="f25"/>
                    <a:pt x="f21" y="f26"/>
                    <a:pt x="f5" y="f6"/>
                  </a:cubicBezTo>
                  <a:close/>
                </a:path>
              </a:pathLst>
            </a:custGeom>
            <a:solidFill>
              <a:srgbClr val="2E5369"/>
            </a:solidFill>
            <a:ln cap="rnd">
              <a:noFill/>
              <a:prstDash val="solid"/>
            </a:ln>
          </p:spPr>
          <p:txBody>
            <a:bodyPr lIns="0" tIns="0" rIns="0" bIns="0"/>
            <a:lstStyle/>
            <a:p>
              <a:endParaRPr lang="en-US"/>
            </a:p>
          </p:txBody>
        </p:sp>
        <p:sp>
          <p:nvSpPr>
            <p:cNvPr id="29" name="Freeform 34"/>
            <p:cNvSpPr/>
            <p:nvPr/>
          </p:nvSpPr>
          <p:spPr>
            <a:xfrm>
              <a:off x="973726" y="3145801"/>
              <a:ext cx="1410169" cy="2716883"/>
            </a:xfrm>
            <a:custGeom>
              <a:avLst/>
              <a:gdLst>
                <a:gd name="f0" fmla="val w"/>
                <a:gd name="f1" fmla="val h"/>
                <a:gd name="f2" fmla="val 0"/>
                <a:gd name="f3" fmla="val 294"/>
                <a:gd name="f4" fmla="val 568"/>
                <a:gd name="f5" fmla="val 8"/>
                <a:gd name="f6" fmla="val 553"/>
                <a:gd name="f7" fmla="val 9"/>
                <a:gd name="f8" fmla="val 501"/>
                <a:gd name="f9" fmla="val 19"/>
                <a:gd name="f10" fmla="val 448"/>
                <a:gd name="f11" fmla="val 35"/>
                <a:gd name="f12" fmla="val 397"/>
                <a:gd name="f13" fmla="val 51"/>
                <a:gd name="f14" fmla="val 347"/>
                <a:gd name="f15" fmla="val 73"/>
                <a:gd name="f16" fmla="val 298"/>
                <a:gd name="f17" fmla="val 99"/>
                <a:gd name="f18" fmla="val 252"/>
                <a:gd name="f19" fmla="val 124"/>
                <a:gd name="f20" fmla="val 205"/>
                <a:gd name="f21" fmla="val 154"/>
                <a:gd name="f22" fmla="val 161"/>
                <a:gd name="f23" fmla="val 187"/>
                <a:gd name="f24" fmla="val 119"/>
                <a:gd name="f25" fmla="val 203"/>
                <a:gd name="f26" fmla="val 98"/>
                <a:gd name="f27" fmla="val 220"/>
                <a:gd name="f28" fmla="val 77"/>
                <a:gd name="f29" fmla="val 238"/>
                <a:gd name="f30" fmla="val 58"/>
                <a:gd name="f31" fmla="val 247"/>
                <a:gd name="f32" fmla="val 48"/>
                <a:gd name="f33" fmla="val 256"/>
                <a:gd name="f34" fmla="val 38"/>
                <a:gd name="f35" fmla="val 265"/>
                <a:gd name="f36" fmla="val 28"/>
                <a:gd name="f37" fmla="val 274"/>
                <a:gd name="f38" fmla="val 284"/>
                <a:gd name="f39" fmla="val 293"/>
                <a:gd name="f40" fmla="val 283"/>
                <a:gd name="f41" fmla="val 273"/>
                <a:gd name="f42" fmla="val 18"/>
                <a:gd name="f43" fmla="val 264"/>
                <a:gd name="f44" fmla="val 27"/>
                <a:gd name="f45" fmla="val 255"/>
                <a:gd name="f46" fmla="val 37"/>
                <a:gd name="f47" fmla="val 246"/>
                <a:gd name="f48" fmla="val 47"/>
                <a:gd name="f49" fmla="val 237"/>
                <a:gd name="f50" fmla="val 56"/>
                <a:gd name="f51" fmla="val 218"/>
                <a:gd name="f52" fmla="val 76"/>
                <a:gd name="f53" fmla="val 201"/>
                <a:gd name="f54" fmla="val 96"/>
                <a:gd name="f55" fmla="val 185"/>
                <a:gd name="f56" fmla="val 117"/>
                <a:gd name="f57" fmla="val 151"/>
                <a:gd name="f58" fmla="val 159"/>
                <a:gd name="f59" fmla="val 121"/>
                <a:gd name="f60" fmla="val 95"/>
                <a:gd name="f61" fmla="val 249"/>
                <a:gd name="f62" fmla="val 68"/>
                <a:gd name="f63" fmla="val 296"/>
                <a:gd name="f64" fmla="val 46"/>
                <a:gd name="f65" fmla="val 345"/>
                <a:gd name="f66" fmla="val 30"/>
                <a:gd name="f67" fmla="val 396"/>
                <a:gd name="f68" fmla="val 13"/>
                <a:gd name="f69" fmla="val 445"/>
                <a:gd name="f70" fmla="val 3"/>
                <a:gd name="f71" fmla="val 497"/>
                <a:gd name="f72" fmla="val 549"/>
                <a:gd name="f73" fmla="val 555"/>
                <a:gd name="f74" fmla="val 5"/>
                <a:gd name="f75" fmla="val 561"/>
                <a:gd name="f76" fmla="val 7"/>
                <a:gd name="f77" fmla="val 563"/>
                <a:gd name="f78" fmla="val 558"/>
                <a:gd name="f79" fmla="*/ f0 1 294"/>
                <a:gd name="f80" fmla="*/ f1 1 568"/>
                <a:gd name="f81" fmla="val f2"/>
                <a:gd name="f82" fmla="val f3"/>
                <a:gd name="f83" fmla="val f4"/>
                <a:gd name="f84" fmla="+- f83 0 f81"/>
                <a:gd name="f85" fmla="+- f82 0 f81"/>
                <a:gd name="f86" fmla="*/ f85 1 294"/>
                <a:gd name="f87" fmla="*/ f84 1 568"/>
                <a:gd name="f88" fmla="*/ 0 1 f86"/>
                <a:gd name="f89" fmla="*/ f82 1 f86"/>
                <a:gd name="f90" fmla="*/ 0 1 f87"/>
                <a:gd name="f91" fmla="*/ f83 1 f87"/>
                <a:gd name="f92" fmla="*/ f88 f79 1"/>
                <a:gd name="f93" fmla="*/ f89 f79 1"/>
                <a:gd name="f94" fmla="*/ f91 f80 1"/>
                <a:gd name="f95" fmla="*/ f90 f80 1"/>
              </a:gdLst>
              <a:ahLst/>
              <a:cxnLst>
                <a:cxn ang="3cd4">
                  <a:pos x="hc" y="t"/>
                </a:cxn>
                <a:cxn ang="0">
                  <a:pos x="r" y="vc"/>
                </a:cxn>
                <a:cxn ang="cd4">
                  <a:pos x="hc" y="b"/>
                </a:cxn>
                <a:cxn ang="cd2">
                  <a:pos x="l" y="vc"/>
                </a:cxn>
              </a:cxnLst>
              <a:rect l="f92" t="f95" r="f93" b="f94"/>
              <a:pathLst>
                <a:path w="294" h="56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9"/>
                    <a:pt x="f38" y="f7"/>
                    <a:pt x="f3" y="f2"/>
                  </a:cubicBezTo>
                  <a:cubicBezTo>
                    <a:pt x="f39" y="f2"/>
                    <a:pt x="f39" y="f2"/>
                    <a:pt x="f39" y="f2"/>
                  </a:cubicBezTo>
                  <a:cubicBezTo>
                    <a:pt x="f40" y="f7"/>
                    <a:pt x="f41" y="f42"/>
                    <a:pt x="f43" y="f44"/>
                  </a:cubicBezTo>
                  <a:cubicBezTo>
                    <a:pt x="f45" y="f46"/>
                    <a:pt x="f47" y="f48"/>
                    <a:pt x="f49" y="f50"/>
                  </a:cubicBezTo>
                  <a:cubicBezTo>
                    <a:pt x="f51" y="f52"/>
                    <a:pt x="f53" y="f54"/>
                    <a:pt x="f55" y="f56"/>
                  </a:cubicBezTo>
                  <a:cubicBezTo>
                    <a:pt x="f57" y="f58"/>
                    <a:pt x="f59" y="f25"/>
                    <a:pt x="f60" y="f61"/>
                  </a:cubicBezTo>
                  <a:cubicBezTo>
                    <a:pt x="f62" y="f63"/>
                    <a:pt x="f64" y="f65"/>
                    <a:pt x="f66" y="f67"/>
                  </a:cubicBezTo>
                  <a:cubicBezTo>
                    <a:pt x="f68" y="f69"/>
                    <a:pt x="f70" y="f71"/>
                    <a:pt x="f2" y="f72"/>
                  </a:cubicBezTo>
                  <a:cubicBezTo>
                    <a:pt x="f70" y="f73"/>
                    <a:pt x="f74" y="f75"/>
                    <a:pt x="f76" y="f4"/>
                  </a:cubicBezTo>
                  <a:cubicBezTo>
                    <a:pt x="f76" y="f77"/>
                    <a:pt x="f76" y="f78"/>
                    <a:pt x="f5" y="f6"/>
                  </a:cubicBezTo>
                  <a:close/>
                </a:path>
              </a:pathLst>
            </a:custGeom>
            <a:solidFill>
              <a:srgbClr val="2E5369"/>
            </a:solidFill>
            <a:ln cap="rnd">
              <a:noFill/>
              <a:prstDash val="solid"/>
            </a:ln>
          </p:spPr>
          <p:txBody>
            <a:bodyPr lIns="0" tIns="0" rIns="0" bIns="0"/>
            <a:lstStyle/>
            <a:p>
              <a:endParaRPr lang="en-US"/>
            </a:p>
          </p:txBody>
        </p:sp>
        <p:sp>
          <p:nvSpPr>
            <p:cNvPr id="30" name="Freeform 35"/>
            <p:cNvSpPr/>
            <p:nvPr/>
          </p:nvSpPr>
          <p:spPr>
            <a:xfrm>
              <a:off x="1073350" y="6600340"/>
              <a:ext cx="120709" cy="252913"/>
            </a:xfrm>
            <a:custGeom>
              <a:avLst/>
              <a:gdLst>
                <a:gd name="f0" fmla="val w"/>
                <a:gd name="f1" fmla="val h"/>
                <a:gd name="f2" fmla="val 0"/>
                <a:gd name="f3" fmla="val 25"/>
                <a:gd name="f4" fmla="val 53"/>
                <a:gd name="f5" fmla="val 5"/>
                <a:gd name="f6" fmla="val 18"/>
                <a:gd name="f7" fmla="val 12"/>
                <a:gd name="f8" fmla="val 36"/>
                <a:gd name="f9" fmla="val 19"/>
                <a:gd name="f10" fmla="val 16"/>
                <a:gd name="f11" fmla="val 8"/>
                <a:gd name="f12" fmla="*/ f0 1 25"/>
                <a:gd name="f13" fmla="*/ f1 1 53"/>
                <a:gd name="f14" fmla="val f2"/>
                <a:gd name="f15" fmla="val f3"/>
                <a:gd name="f16" fmla="val f4"/>
                <a:gd name="f17" fmla="+- f16 0 f14"/>
                <a:gd name="f18" fmla="+- f15 0 f14"/>
                <a:gd name="f19" fmla="*/ f18 1 25"/>
                <a:gd name="f20" fmla="*/ f17 1 53"/>
                <a:gd name="f21" fmla="*/ 0 1 f19"/>
                <a:gd name="f22" fmla="*/ f15 1 f19"/>
                <a:gd name="f23" fmla="*/ 0 1 f20"/>
                <a:gd name="f24" fmla="*/ f16 1 f20"/>
                <a:gd name="f25" fmla="*/ f21 f12 1"/>
                <a:gd name="f26" fmla="*/ f22 f12 1"/>
                <a:gd name="f27" fmla="*/ f24 f13 1"/>
                <a:gd name="f28" fmla="*/ f23 f13 1"/>
              </a:gdLst>
              <a:ahLst/>
              <a:cxnLst>
                <a:cxn ang="3cd4">
                  <a:pos x="hc" y="t"/>
                </a:cxn>
                <a:cxn ang="0">
                  <a:pos x="r" y="vc"/>
                </a:cxn>
                <a:cxn ang="cd4">
                  <a:pos x="hc" y="b"/>
                </a:cxn>
                <a:cxn ang="cd2">
                  <a:pos x="l" y="vc"/>
                </a:cxn>
              </a:cxnLst>
              <a:rect l="f25" t="f28" r="f26" b="f27"/>
              <a:pathLst>
                <a:path w="25" h="53">
                  <a:moveTo>
                    <a:pt x="f2" y="f2"/>
                  </a:moveTo>
                  <a:cubicBezTo>
                    <a:pt x="f5" y="f6"/>
                    <a:pt x="f7" y="f8"/>
                    <a:pt x="f9" y="f4"/>
                  </a:cubicBezTo>
                  <a:cubicBezTo>
                    <a:pt x="f3" y="f4"/>
                    <a:pt x="f3" y="f4"/>
                    <a:pt x="f3" y="f4"/>
                  </a:cubicBezTo>
                  <a:cubicBezTo>
                    <a:pt x="f10" y="f8"/>
                    <a:pt x="f11" y="f6"/>
                    <a:pt x="f2" y="f2"/>
                  </a:cubicBezTo>
                  <a:close/>
                </a:path>
              </a:pathLst>
            </a:custGeom>
            <a:solidFill>
              <a:srgbClr val="2E5369"/>
            </a:solidFill>
            <a:ln cap="rnd">
              <a:noFill/>
              <a:prstDash val="solid"/>
            </a:ln>
          </p:spPr>
          <p:txBody>
            <a:bodyPr lIns="0" tIns="0" rIns="0" bIns="0"/>
            <a:lstStyle/>
            <a:p>
              <a:endParaRPr lang="en-US"/>
            </a:p>
          </p:txBody>
        </p:sp>
        <p:sp>
          <p:nvSpPr>
            <p:cNvPr id="31" name="Freeform 36"/>
            <p:cNvSpPr/>
            <p:nvPr/>
          </p:nvSpPr>
          <p:spPr>
            <a:xfrm>
              <a:off x="973726" y="5897166"/>
              <a:ext cx="137955" cy="674434"/>
            </a:xfrm>
            <a:custGeom>
              <a:avLst/>
              <a:gdLst>
                <a:gd name="f0" fmla="val w"/>
                <a:gd name="f1" fmla="val h"/>
                <a:gd name="f2" fmla="val 0"/>
                <a:gd name="f3" fmla="val 29"/>
                <a:gd name="f4" fmla="val 141"/>
                <a:gd name="f5" fmla="val 30"/>
                <a:gd name="f6" fmla="val 2"/>
                <a:gd name="f7" fmla="val 60"/>
                <a:gd name="f8" fmla="val 7"/>
                <a:gd name="f9" fmla="val 89"/>
                <a:gd name="f10" fmla="val 11"/>
                <a:gd name="f11" fmla="val 98"/>
                <a:gd name="f12" fmla="val 14"/>
                <a:gd name="f13" fmla="val 108"/>
                <a:gd name="f14" fmla="val 18"/>
                <a:gd name="f15" fmla="val 117"/>
                <a:gd name="f16" fmla="val 22"/>
                <a:gd name="f17" fmla="val 125"/>
                <a:gd name="f18" fmla="val 25"/>
                <a:gd name="f19" fmla="val 133"/>
                <a:gd name="f20" fmla="val 28"/>
                <a:gd name="f21" fmla="val 139"/>
                <a:gd name="f22" fmla="val 137"/>
                <a:gd name="f23" fmla="val 27"/>
                <a:gd name="f24" fmla="val 135"/>
                <a:gd name="f25" fmla="val 16"/>
                <a:gd name="f26" fmla="val 10"/>
                <a:gd name="f27" fmla="val 8"/>
                <a:gd name="f28" fmla="val 5"/>
                <a:gd name="f29" fmla="val 15"/>
                <a:gd name="f30" fmla="val 4"/>
                <a:gd name="f31" fmla="val 1"/>
                <a:gd name="f32" fmla="val 3"/>
                <a:gd name="f33" fmla="*/ f0 1 29"/>
                <a:gd name="f34" fmla="*/ f1 1 141"/>
                <a:gd name="f35" fmla="val f2"/>
                <a:gd name="f36" fmla="val f3"/>
                <a:gd name="f37" fmla="val f4"/>
                <a:gd name="f38" fmla="+- f37 0 f35"/>
                <a:gd name="f39" fmla="+- f36 0 f35"/>
                <a:gd name="f40" fmla="*/ f39 1 29"/>
                <a:gd name="f41" fmla="*/ f38 1 141"/>
                <a:gd name="f42" fmla="*/ 0 1 f40"/>
                <a:gd name="f43" fmla="*/ f36 1 f40"/>
                <a:gd name="f44" fmla="*/ 0 1 f41"/>
                <a:gd name="f45" fmla="*/ f37 1 f41"/>
                <a:gd name="f46" fmla="*/ f42 f33 1"/>
                <a:gd name="f47" fmla="*/ f43 f33 1"/>
                <a:gd name="f48" fmla="*/ f45 f34 1"/>
                <a:gd name="f49" fmla="*/ f44 f34 1"/>
              </a:gdLst>
              <a:ahLst/>
              <a:cxnLst>
                <a:cxn ang="3cd4">
                  <a:pos x="hc" y="t"/>
                </a:cxn>
                <a:cxn ang="0">
                  <a:pos x="r" y="vc"/>
                </a:cxn>
                <a:cxn ang="cd4">
                  <a:pos x="hc" y="b"/>
                </a:cxn>
                <a:cxn ang="cd2">
                  <a:pos x="l" y="vc"/>
                </a:cxn>
              </a:cxnLst>
              <a:rect l="f46" t="f49" r="f47" b="f48"/>
              <a:pathLst>
                <a:path w="29" h="141">
                  <a:moveTo>
                    <a:pt x="f2" y="f2"/>
                  </a:moveTo>
                  <a:cubicBezTo>
                    <a:pt x="f2" y="f5"/>
                    <a:pt x="f6" y="f7"/>
                    <a:pt x="f8" y="f9"/>
                  </a:cubicBezTo>
                  <a:cubicBezTo>
                    <a:pt x="f10" y="f11"/>
                    <a:pt x="f12" y="f13"/>
                    <a:pt x="f14" y="f15"/>
                  </a:cubicBezTo>
                  <a:cubicBezTo>
                    <a:pt x="f16" y="f17"/>
                    <a:pt x="f18" y="f19"/>
                    <a:pt x="f3" y="f4"/>
                  </a:cubicBezTo>
                  <a:cubicBezTo>
                    <a:pt x="f20" y="f21"/>
                    <a:pt x="f20" y="f22"/>
                    <a:pt x="f23" y="f24"/>
                  </a:cubicBezTo>
                  <a:cubicBezTo>
                    <a:pt x="f25" y="f11"/>
                    <a:pt x="f26" y="f7"/>
                    <a:pt x="f27" y="f16"/>
                  </a:cubicBezTo>
                  <a:cubicBezTo>
                    <a:pt x="f8" y="f14"/>
                    <a:pt x="f28" y="f29"/>
                    <a:pt x="f30" y="f10"/>
                  </a:cubicBezTo>
                  <a:cubicBezTo>
                    <a:pt x="f6" y="f8"/>
                    <a:pt x="f31" y="f32"/>
                    <a:pt x="f2" y="f2"/>
                  </a:cubicBezTo>
                  <a:close/>
                </a:path>
              </a:pathLst>
            </a:custGeom>
            <a:solidFill>
              <a:srgbClr val="2E5369"/>
            </a:solidFill>
            <a:ln cap="rnd">
              <a:noFill/>
              <a:prstDash val="solid"/>
            </a:ln>
          </p:spPr>
          <p:txBody>
            <a:bodyPr lIns="0" tIns="0" rIns="0" bIns="0"/>
            <a:lstStyle/>
            <a:p>
              <a:endParaRPr lang="en-US"/>
            </a:p>
          </p:txBody>
        </p:sp>
        <p:sp>
          <p:nvSpPr>
            <p:cNvPr id="32" name="Freeform 37"/>
            <p:cNvSpPr/>
            <p:nvPr/>
          </p:nvSpPr>
          <p:spPr>
            <a:xfrm>
              <a:off x="973726" y="5772634"/>
              <a:ext cx="38322" cy="228005"/>
            </a:xfrm>
            <a:custGeom>
              <a:avLst/>
              <a:gdLst>
                <a:gd name="f0" fmla="val w"/>
                <a:gd name="f1" fmla="val h"/>
                <a:gd name="f2" fmla="val 0"/>
                <a:gd name="f3" fmla="val 8"/>
                <a:gd name="f4" fmla="val 48"/>
                <a:gd name="f5" fmla="val 26"/>
                <a:gd name="f6" fmla="val 1"/>
                <a:gd name="f7" fmla="val 29"/>
                <a:gd name="f8" fmla="val 2"/>
                <a:gd name="f9" fmla="val 33"/>
                <a:gd name="f10" fmla="val 4"/>
                <a:gd name="f11" fmla="val 37"/>
                <a:gd name="f12" fmla="val 5"/>
                <a:gd name="f13" fmla="val 41"/>
                <a:gd name="f14" fmla="val 7"/>
                <a:gd name="f15" fmla="val 44"/>
                <a:gd name="f16" fmla="val 38"/>
                <a:gd name="f17" fmla="val 28"/>
                <a:gd name="f18" fmla="val 19"/>
                <a:gd name="f19" fmla="val 12"/>
                <a:gd name="f20" fmla="val 3"/>
                <a:gd name="f21" fmla="val 6"/>
                <a:gd name="f22" fmla="val 11"/>
                <a:gd name="f23" fmla="*/ f0 1 8"/>
                <a:gd name="f24" fmla="*/ f1 1 48"/>
                <a:gd name="f25" fmla="val f2"/>
                <a:gd name="f26" fmla="val f3"/>
                <a:gd name="f27" fmla="val f4"/>
                <a:gd name="f28" fmla="+- f27 0 f25"/>
                <a:gd name="f29" fmla="+- f26 0 f25"/>
                <a:gd name="f30" fmla="*/ f29 1 8"/>
                <a:gd name="f31" fmla="*/ f28 1 48"/>
                <a:gd name="f32" fmla="*/ 0 1 f30"/>
                <a:gd name="f33" fmla="*/ f26 1 f30"/>
                <a:gd name="f34" fmla="*/ 0 1 f31"/>
                <a:gd name="f35" fmla="*/ f27 1 f31"/>
                <a:gd name="f36" fmla="*/ f32 f23 1"/>
                <a:gd name="f37" fmla="*/ f33 f23 1"/>
                <a:gd name="f38" fmla="*/ f35 f24 1"/>
                <a:gd name="f39" fmla="*/ f34 f24 1"/>
              </a:gdLst>
              <a:ahLst/>
              <a:cxnLst>
                <a:cxn ang="3cd4">
                  <a:pos x="hc" y="t"/>
                </a:cxn>
                <a:cxn ang="0">
                  <a:pos x="r" y="vc"/>
                </a:cxn>
                <a:cxn ang="cd4">
                  <a:pos x="hc" y="b"/>
                </a:cxn>
                <a:cxn ang="cd2">
                  <a:pos x="l" y="vc"/>
                </a:cxn>
              </a:cxnLst>
              <a:rect l="f36" t="f39" r="f37" b="f38"/>
              <a:pathLst>
                <a:path w="8" h="48">
                  <a:moveTo>
                    <a:pt x="f2" y="f5"/>
                  </a:moveTo>
                  <a:cubicBezTo>
                    <a:pt x="f6" y="f7"/>
                    <a:pt x="f8" y="f9"/>
                    <a:pt x="f10" y="f11"/>
                  </a:cubicBezTo>
                  <a:cubicBezTo>
                    <a:pt x="f12" y="f13"/>
                    <a:pt x="f14" y="f15"/>
                    <a:pt x="f3" y="f4"/>
                  </a:cubicBezTo>
                  <a:cubicBezTo>
                    <a:pt x="f14" y="f16"/>
                    <a:pt x="f14" y="f17"/>
                    <a:pt x="f14" y="f18"/>
                  </a:cubicBezTo>
                  <a:cubicBezTo>
                    <a:pt x="f12" y="f19"/>
                    <a:pt x="f20" y="f21"/>
                    <a:pt x="f2" y="f2"/>
                  </a:cubicBezTo>
                  <a:cubicBezTo>
                    <a:pt x="f2" y="f6"/>
                    <a:pt x="f2" y="f20"/>
                    <a:pt x="f2" y="f10"/>
                  </a:cubicBezTo>
                  <a:cubicBezTo>
                    <a:pt x="f2" y="f22"/>
                    <a:pt x="f2" y="f18"/>
                    <a:pt x="f2" y="f5"/>
                  </a:cubicBezTo>
                  <a:close/>
                </a:path>
              </a:pathLst>
            </a:custGeom>
            <a:solidFill>
              <a:srgbClr val="2E5369"/>
            </a:solidFill>
            <a:ln cap="rnd">
              <a:noFill/>
              <a:prstDash val="solid"/>
            </a:ln>
          </p:spPr>
          <p:txBody>
            <a:bodyPr lIns="0" tIns="0" rIns="0" bIns="0"/>
            <a:lstStyle/>
            <a:p>
              <a:endParaRPr lang="en-US"/>
            </a:p>
          </p:txBody>
        </p:sp>
        <p:sp>
          <p:nvSpPr>
            <p:cNvPr id="33" name="Freeform 38"/>
            <p:cNvSpPr/>
            <p:nvPr/>
          </p:nvSpPr>
          <p:spPr>
            <a:xfrm>
              <a:off x="1006297" y="6322518"/>
              <a:ext cx="210760" cy="530726"/>
            </a:xfrm>
            <a:custGeom>
              <a:avLst/>
              <a:gdLst>
                <a:gd name="f0" fmla="val w"/>
                <a:gd name="f1" fmla="val h"/>
                <a:gd name="f2" fmla="val 0"/>
                <a:gd name="f3" fmla="val 44"/>
                <a:gd name="f4" fmla="val 111"/>
                <a:gd name="f5" fmla="val 11"/>
                <a:gd name="f6" fmla="val 28"/>
                <a:gd name="f7" fmla="val 7"/>
                <a:gd name="f8" fmla="val 19"/>
                <a:gd name="f9" fmla="val 4"/>
                <a:gd name="f10" fmla="val 9"/>
                <a:gd name="f11" fmla="val 3"/>
                <a:gd name="f12" fmla="val 16"/>
                <a:gd name="f13" fmla="val 33"/>
                <a:gd name="f14" fmla="val 49"/>
                <a:gd name="f15" fmla="val 12"/>
                <a:gd name="f16" fmla="val 52"/>
                <a:gd name="f17" fmla="val 13"/>
                <a:gd name="f18" fmla="val 55"/>
                <a:gd name="f19" fmla="val 14"/>
                <a:gd name="f20" fmla="val 58"/>
                <a:gd name="f21" fmla="val 22"/>
                <a:gd name="f22" fmla="val 76"/>
                <a:gd name="f23" fmla="val 30"/>
                <a:gd name="f24" fmla="val 94"/>
                <a:gd name="f25" fmla="val 39"/>
                <a:gd name="f26" fmla="val 35"/>
                <a:gd name="f27" fmla="val 92"/>
                <a:gd name="f28" fmla="val 72"/>
                <a:gd name="f29" fmla="val 18"/>
                <a:gd name="f30" fmla="val 15"/>
                <a:gd name="f31" fmla="val 36"/>
                <a:gd name="f32" fmla="*/ f0 1 44"/>
                <a:gd name="f33" fmla="*/ f1 1 111"/>
                <a:gd name="f34" fmla="val f2"/>
                <a:gd name="f35" fmla="val f3"/>
                <a:gd name="f36" fmla="val f4"/>
                <a:gd name="f37" fmla="+- f36 0 f34"/>
                <a:gd name="f38" fmla="+- f35 0 f34"/>
                <a:gd name="f39" fmla="*/ f38 1 44"/>
                <a:gd name="f40" fmla="*/ f37 1 111"/>
                <a:gd name="f41" fmla="*/ 0 1 f39"/>
                <a:gd name="f42" fmla="*/ f35 1 f39"/>
                <a:gd name="f43" fmla="*/ 0 1 f40"/>
                <a:gd name="f44" fmla="*/ f36 1 f40"/>
                <a:gd name="f45" fmla="*/ f41 f32 1"/>
                <a:gd name="f46" fmla="*/ f42 f32 1"/>
                <a:gd name="f47" fmla="*/ f44 f33 1"/>
                <a:gd name="f48" fmla="*/ f43 f33 1"/>
              </a:gdLst>
              <a:ahLst/>
              <a:cxnLst>
                <a:cxn ang="3cd4">
                  <a:pos x="hc" y="t"/>
                </a:cxn>
                <a:cxn ang="0">
                  <a:pos x="r" y="vc"/>
                </a:cxn>
                <a:cxn ang="cd4">
                  <a:pos x="hc" y="b"/>
                </a:cxn>
                <a:cxn ang="cd2">
                  <a:pos x="l" y="vc"/>
                </a:cxn>
              </a:cxnLst>
              <a:rect l="f45" t="f48" r="f46" b="f47"/>
              <a:pathLst>
                <a:path w="44" h="111">
                  <a:moveTo>
                    <a:pt x="f5" y="f6"/>
                  </a:moveTo>
                  <a:cubicBezTo>
                    <a:pt x="f7" y="f8"/>
                    <a:pt x="f9" y="f10"/>
                    <a:pt x="f2" y="f2"/>
                  </a:cubicBezTo>
                  <a:cubicBezTo>
                    <a:pt x="f11" y="f12"/>
                    <a:pt x="f7" y="f13"/>
                    <a:pt x="f5" y="f14"/>
                  </a:cubicBezTo>
                  <a:cubicBezTo>
                    <a:pt x="f15" y="f16"/>
                    <a:pt x="f17" y="f18"/>
                    <a:pt x="f19" y="f20"/>
                  </a:cubicBezTo>
                  <a:cubicBezTo>
                    <a:pt x="f21" y="f22"/>
                    <a:pt x="f23" y="f24"/>
                    <a:pt x="f25" y="f4"/>
                  </a:cubicBezTo>
                  <a:cubicBezTo>
                    <a:pt x="f3" y="f4"/>
                    <a:pt x="f3" y="f4"/>
                    <a:pt x="f3" y="f4"/>
                  </a:cubicBezTo>
                  <a:cubicBezTo>
                    <a:pt x="f26" y="f27"/>
                    <a:pt x="f6" y="f28"/>
                    <a:pt x="f21" y="f16"/>
                  </a:cubicBezTo>
                  <a:cubicBezTo>
                    <a:pt x="f29" y="f3"/>
                    <a:pt x="f30" y="f31"/>
                    <a:pt x="f5" y="f6"/>
                  </a:cubicBezTo>
                  <a:close/>
                </a:path>
              </a:pathLst>
            </a:custGeom>
            <a:solidFill>
              <a:srgbClr val="2E5369"/>
            </a:solidFill>
            <a:ln cap="rnd">
              <a:noFill/>
              <a:prstDash val="solid"/>
            </a:ln>
          </p:spPr>
          <p:txBody>
            <a:bodyPr lIns="0" tIns="0" rIns="0" bIns="0"/>
            <a:lstStyle/>
            <a:p>
              <a:endParaRPr lang="en-US"/>
            </a:p>
          </p:txBody>
        </p:sp>
      </p:grpSp>
      <p:sp>
        <p:nvSpPr>
          <p:cNvPr id="34" name="Rectangle 6"/>
          <p:cNvSpPr/>
          <p:nvPr/>
        </p:nvSpPr>
        <p:spPr>
          <a:xfrm>
            <a:off x="0" y="0"/>
            <a:ext cx="182880" cy="6858000"/>
          </a:xfrm>
          <a:prstGeom prst="rect">
            <a:avLst/>
          </a:prstGeom>
          <a:solidFill>
            <a:srgbClr val="2E5369"/>
          </a:solidFill>
          <a:ln cap="rnd">
            <a:noFill/>
            <a:prstDash val="solid"/>
          </a:ln>
        </p:spPr>
        <p:txBody>
          <a:bodyPr lIns="0" tIns="0" rIns="0" bIns="0"/>
          <a:lstStyle/>
          <a:p>
            <a:endParaRPr lang="en-US"/>
          </a:p>
        </p:txBody>
      </p:sp>
      <p:sp>
        <p:nvSpPr>
          <p:cNvPr id="2" name="Date Placeholder 4"/>
          <p:cNvSpPr txBox="1">
            <a:spLocks noGrp="1"/>
          </p:cNvSpPr>
          <p:nvPr>
            <p:ph type="dt" sz="half" idx="7"/>
          </p:nvPr>
        </p:nvSpPr>
        <p:spPr>
          <a:xfrm>
            <a:off x="10361615" y="6130439"/>
            <a:ext cx="1146282" cy="370396"/>
          </a:xfrm>
        </p:spPr>
        <p:txBody>
          <a:bodyPr/>
          <a:lstStyle>
            <a:lvl1pPr>
              <a:defRPr/>
            </a:lvl1pPr>
          </a:lstStyle>
          <a:p>
            <a:pPr lvl="0"/>
            <a:fld id="{20E4EF5E-F045-4707-961C-BFEFBAEF2B27}" type="datetime1">
              <a:rPr lang="en-US"/>
              <a:pPr lvl="0"/>
              <a:t>2/22/17</a:t>
            </a:fld>
            <a:endParaRPr lang="en-US"/>
          </a:p>
        </p:txBody>
      </p:sp>
      <p:sp>
        <p:nvSpPr>
          <p:cNvPr id="3" name="Footer Placeholder 5"/>
          <p:cNvSpPr txBox="1">
            <a:spLocks noGrp="1"/>
          </p:cNvSpPr>
          <p:nvPr>
            <p:ph type="ftr" sz="quarter" idx="9"/>
          </p:nvPr>
        </p:nvSpPr>
        <p:spPr>
          <a:xfrm>
            <a:off x="2589215" y="6135806"/>
            <a:ext cx="7619996" cy="365129"/>
          </a:xfrm>
        </p:spPr>
        <p:txBody>
          <a:bodyPr/>
          <a:lstStyle>
            <a:lvl1pPr>
              <a:defRPr/>
            </a:lvl1pPr>
          </a:lstStyle>
          <a:p>
            <a:pPr lvl="0"/>
            <a:r>
              <a:rPr lang="en-US"/>
              <a:t>Jeff Mazzamurro | Pharmacist Intern | WNE College of Pharmacy | 2/6/17</a:t>
            </a:r>
          </a:p>
        </p:txBody>
      </p:sp>
      <p:sp>
        <p:nvSpPr>
          <p:cNvPr id="4" name="Freeform 11"/>
          <p:cNvSpPr/>
          <p:nvPr/>
        </p:nvSpPr>
        <p:spPr>
          <a:xfrm flipV="1">
            <a:off x="-4187" y="4911727"/>
            <a:ext cx="1588523" cy="507299"/>
          </a:xfrm>
          <a:custGeom>
            <a:avLst/>
            <a:gdLst>
              <a:gd name="f0" fmla="val w"/>
              <a:gd name="f1" fmla="val h"/>
              <a:gd name="f2" fmla="val 0"/>
              <a:gd name="f3" fmla="val 9248"/>
              <a:gd name="f4" fmla="val 10000"/>
              <a:gd name="f5" fmla="val 4701"/>
              <a:gd name="f6" fmla="val 7915"/>
              <a:gd name="f7" fmla="val 188"/>
              <a:gd name="f8" fmla="val 7906"/>
              <a:gd name="f9" fmla="val 156"/>
              <a:gd name="f10" fmla="val 7895"/>
              <a:gd name="f11" fmla="val 126"/>
              <a:gd name="f12" fmla="val 7886"/>
              <a:gd name="f13" fmla="val 94"/>
              <a:gd name="f14" fmla="val 7859"/>
              <a:gd name="f15" fmla="val 7831"/>
              <a:gd name="f16" fmla="val 7803"/>
              <a:gd name="f17" fmla="val 7275"/>
              <a:gd name="f18" fmla="val 70"/>
              <a:gd name="f19" fmla="val 8"/>
              <a:gd name="f20" fmla="val 3380"/>
              <a:gd name="f21" fmla="val 17"/>
              <a:gd name="f22" fmla="val 6690"/>
              <a:gd name="f23" fmla="val 25"/>
              <a:gd name="f24" fmla="val 9966"/>
              <a:gd name="f25" fmla="val 9872"/>
              <a:gd name="f26" fmla="val 9778"/>
              <a:gd name="f27" fmla="val 5265"/>
              <a:gd name="f28" fmla="val 9303"/>
              <a:gd name="f29" fmla="val 5077"/>
              <a:gd name="f30" fmla="val 4889"/>
              <a:gd name="f31" fmla="*/ f0 1 9248"/>
              <a:gd name="f32" fmla="*/ f1 1 10000"/>
              <a:gd name="f33" fmla="val f2"/>
              <a:gd name="f34" fmla="val f3"/>
              <a:gd name="f35" fmla="val f4"/>
              <a:gd name="f36" fmla="+- f35 0 f33"/>
              <a:gd name="f37" fmla="+- f34 0 f33"/>
              <a:gd name="f38" fmla="*/ f37 1 9248"/>
              <a:gd name="f39" fmla="*/ f36 1 10000"/>
              <a:gd name="f40" fmla="*/ f33 1 f38"/>
              <a:gd name="f41" fmla="*/ f34 1 f38"/>
              <a:gd name="f42" fmla="*/ f33 1 f39"/>
              <a:gd name="f43" fmla="*/ f35 1 f39"/>
              <a:gd name="f44" fmla="*/ f40 f31 1"/>
              <a:gd name="f45" fmla="*/ f41 f31 1"/>
              <a:gd name="f46" fmla="*/ f43 f32 1"/>
              <a:gd name="f47" fmla="*/ f42 f32 1"/>
            </a:gdLst>
            <a:ahLst/>
            <a:cxnLst>
              <a:cxn ang="3cd4">
                <a:pos x="hc" y="t"/>
              </a:cxn>
              <a:cxn ang="0">
                <a:pos x="r" y="vc"/>
              </a:cxn>
              <a:cxn ang="cd4">
                <a:pos x="hc" y="b"/>
              </a:cxn>
              <a:cxn ang="cd2">
                <a:pos x="l" y="vc"/>
              </a:cxn>
            </a:cxnLst>
            <a:rect l="f44" t="f47" r="f45" b="f46"/>
            <a:pathLst>
              <a:path w="9248" h="10000">
                <a:moveTo>
                  <a:pt x="f3" y="f5"/>
                </a:moveTo>
                <a:lnTo>
                  <a:pt x="f6" y="f7"/>
                </a:lnTo>
                <a:cubicBezTo>
                  <a:pt x="f8" y="f9"/>
                  <a:pt x="f10" y="f11"/>
                  <a:pt x="f12" y="f13"/>
                </a:cubicBezTo>
                <a:cubicBezTo>
                  <a:pt x="f14" y="f2"/>
                  <a:pt x="f15" y="f2"/>
                  <a:pt x="f16" y="f2"/>
                </a:cubicBezTo>
                <a:lnTo>
                  <a:pt x="f17" y="f2"/>
                </a:lnTo>
                <a:lnTo>
                  <a:pt x="f2" y="f18"/>
                </a:lnTo>
                <a:cubicBezTo>
                  <a:pt x="f19" y="f20"/>
                  <a:pt x="f21" y="f22"/>
                  <a:pt x="f23" y="f4"/>
                </a:cubicBezTo>
                <a:lnTo>
                  <a:pt x="f17" y="f24"/>
                </a:lnTo>
                <a:lnTo>
                  <a:pt x="f16" y="f24"/>
                </a:lnTo>
                <a:cubicBezTo>
                  <a:pt x="f15" y="f24"/>
                  <a:pt x="f14" y="f25"/>
                  <a:pt x="f12" y="f25"/>
                </a:cubicBezTo>
                <a:cubicBezTo>
                  <a:pt x="f12" y="f26"/>
                  <a:pt x="f6" y="f26"/>
                  <a:pt x="f6" y="f26"/>
                </a:cubicBezTo>
                <a:lnTo>
                  <a:pt x="f3" y="f27"/>
                </a:lnTo>
                <a:cubicBezTo>
                  <a:pt x="f28" y="f29"/>
                  <a:pt x="f28" y="f30"/>
                  <a:pt x="f3" y="f5"/>
                </a:cubicBezTo>
                <a:close/>
              </a:path>
            </a:pathLst>
          </a:custGeom>
          <a:solidFill>
            <a:srgbClr val="353535"/>
          </a:solidFill>
          <a:ln cap="rnd">
            <a:noFill/>
            <a:prstDash val="solid"/>
          </a:ln>
        </p:spPr>
        <p:txBody>
          <a:bodyPr lIns="0" tIns="0" rIns="0" bIns="0"/>
          <a:lstStyle/>
          <a:p>
            <a:endParaRPr lang="en-US"/>
          </a:p>
        </p:txBody>
      </p:sp>
      <p:sp>
        <p:nvSpPr>
          <p:cNvPr id="5" name="Slide Number Placeholder 6"/>
          <p:cNvSpPr txBox="1">
            <a:spLocks noGrp="1"/>
          </p:cNvSpPr>
          <p:nvPr>
            <p:ph type="sldNum" sz="quarter" idx="8"/>
          </p:nvPr>
        </p:nvSpPr>
        <p:spPr>
          <a:xfrm>
            <a:off x="531815" y="4983086"/>
            <a:ext cx="779763" cy="365129"/>
          </a:xfrm>
        </p:spPr>
        <p:txBody>
          <a:bodyPr/>
          <a:lstStyle>
            <a:lvl1pPr>
              <a:defRPr/>
            </a:lvl1pPr>
          </a:lstStyle>
          <a:p>
            <a:pPr lvl="0"/>
            <a:fld id="{F6B836A6-3016-479C-8F6E-3DE3D5396836}" type="slidenum">
              <a:t>‹#›</a:t>
            </a:fld>
            <a:endParaRPr lang="en-US"/>
          </a:p>
        </p:txBody>
      </p:sp>
      <p:sp>
        <p:nvSpPr>
          <p:cNvPr id="6" name="TextBox 16"/>
          <p:cNvSpPr txBox="1"/>
          <p:nvPr/>
        </p:nvSpPr>
        <p:spPr>
          <a:xfrm>
            <a:off x="2467654" y="648007"/>
            <a:ext cx="609603" cy="584777"/>
          </a:xfrm>
          <a:prstGeom prst="rect">
            <a:avLst/>
          </a:prstGeom>
          <a:noFill/>
          <a:ln cap="rnd">
            <a:noFill/>
          </a:ln>
        </p:spPr>
        <p:txBody>
          <a:bodyPr vert="horz" wrap="square" lIns="91440" tIns="45720" rIns="91440" bIns="45720" anchor="ctr"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8000" b="0" i="0" u="none" strike="noStrike" kern="1200" cap="none" spc="0" baseline="0">
                <a:solidFill>
                  <a:srgbClr val="353535"/>
                </a:solidFill>
                <a:uFillTx/>
                <a:latin typeface="Arial"/>
              </a:rPr>
              <a:t>“</a:t>
            </a:r>
          </a:p>
        </p:txBody>
      </p:sp>
      <p:sp>
        <p:nvSpPr>
          <p:cNvPr id="7" name="TextBox 17"/>
          <p:cNvSpPr txBox="1"/>
          <p:nvPr/>
        </p:nvSpPr>
        <p:spPr>
          <a:xfrm>
            <a:off x="11114852" y="2905304"/>
            <a:ext cx="609603" cy="584777"/>
          </a:xfrm>
          <a:prstGeom prst="rect">
            <a:avLst/>
          </a:prstGeom>
          <a:noFill/>
          <a:ln cap="rnd">
            <a:noFill/>
          </a:ln>
        </p:spPr>
        <p:txBody>
          <a:bodyPr vert="horz" wrap="square" lIns="91440" tIns="45720" rIns="91440" bIns="45720" anchor="ctr"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8000" b="0" i="0" u="none" strike="noStrike" kern="1200" cap="none" spc="0" baseline="0">
                <a:solidFill>
                  <a:srgbClr val="353535"/>
                </a:solidFill>
                <a:uFillTx/>
                <a:latin typeface="Arial"/>
              </a:rPr>
              <a:t>”</a:t>
            </a:r>
          </a:p>
        </p:txBody>
      </p:sp>
    </p:spTree>
    <p:extLst>
      <p:ext uri="{BB962C8B-B14F-4D97-AF65-F5344CB8AC3E}">
        <p14:creationId xmlns:p14="http://schemas.microsoft.com/office/powerpoint/2010/main" val="36006183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grpSp>
        <p:nvGrpSpPr>
          <p:cNvPr id="6" name="Group 22"/>
          <p:cNvGrpSpPr/>
          <p:nvPr/>
        </p:nvGrpSpPr>
        <p:grpSpPr>
          <a:xfrm>
            <a:off x="0" y="228600"/>
            <a:ext cx="2851510" cy="6638634"/>
            <a:chOff x="0" y="228600"/>
            <a:chExt cx="2851510" cy="6638634"/>
          </a:xfrm>
        </p:grpSpPr>
        <p:sp>
          <p:nvSpPr>
            <p:cNvPr id="7" name="Freeform 11"/>
            <p:cNvSpPr/>
            <p:nvPr/>
          </p:nvSpPr>
          <p:spPr>
            <a:xfrm>
              <a:off x="0" y="2575041"/>
              <a:ext cx="100638" cy="626217"/>
            </a:xfrm>
            <a:custGeom>
              <a:avLst/>
              <a:gdLst>
                <a:gd name="f0" fmla="val w"/>
                <a:gd name="f1" fmla="val h"/>
                <a:gd name="f2" fmla="val 0"/>
                <a:gd name="f3" fmla="val 22"/>
                <a:gd name="f4" fmla="val 136"/>
                <a:gd name="f5" fmla="val 20"/>
                <a:gd name="f6" fmla="val 117"/>
                <a:gd name="f7" fmla="val 19"/>
                <a:gd name="f8" fmla="val 99"/>
                <a:gd name="f9" fmla="val 17"/>
                <a:gd name="f10" fmla="val 80"/>
                <a:gd name="f11" fmla="val 11"/>
                <a:gd name="f12" fmla="val 54"/>
                <a:gd name="f13" fmla="val 6"/>
                <a:gd name="f14" fmla="val 27"/>
                <a:gd name="f15" fmla="val 35"/>
                <a:gd name="f16" fmla="val 64"/>
                <a:gd name="f17" fmla="val 13"/>
                <a:gd name="f18" fmla="val 94"/>
                <a:gd name="f19" fmla="val 124"/>
                <a:gd name="f20" fmla="val 128"/>
                <a:gd name="f21" fmla="val 21"/>
                <a:gd name="f22" fmla="val 132"/>
                <a:gd name="f23" fmla="*/ f0 1 22"/>
                <a:gd name="f24" fmla="*/ f1 1 136"/>
                <a:gd name="f25" fmla="val f2"/>
                <a:gd name="f26" fmla="val f3"/>
                <a:gd name="f27" fmla="val f4"/>
                <a:gd name="f28" fmla="+- f27 0 f25"/>
                <a:gd name="f29" fmla="+- f26 0 f25"/>
                <a:gd name="f30" fmla="*/ f29 1 22"/>
                <a:gd name="f31" fmla="*/ f28 1 136"/>
                <a:gd name="f32" fmla="*/ 0 1 f30"/>
                <a:gd name="f33" fmla="*/ f26 1 f30"/>
                <a:gd name="f34" fmla="*/ 0 1 f31"/>
                <a:gd name="f35" fmla="*/ f27 1 f31"/>
                <a:gd name="f36" fmla="*/ f32 f23 1"/>
                <a:gd name="f37" fmla="*/ f33 f23 1"/>
                <a:gd name="f38" fmla="*/ f35 f24 1"/>
                <a:gd name="f39" fmla="*/ f34 f24 1"/>
              </a:gdLst>
              <a:ahLst/>
              <a:cxnLst>
                <a:cxn ang="3cd4">
                  <a:pos x="hc" y="t"/>
                </a:cxn>
                <a:cxn ang="0">
                  <a:pos x="r" y="vc"/>
                </a:cxn>
                <a:cxn ang="cd4">
                  <a:pos x="hc" y="b"/>
                </a:cxn>
                <a:cxn ang="cd2">
                  <a:pos x="l" y="vc"/>
                </a:cxn>
              </a:cxnLst>
              <a:rect l="f36" t="f39" r="f37" b="f38"/>
              <a:pathLst>
                <a:path w="22" h="136">
                  <a:moveTo>
                    <a:pt x="f3" y="f4"/>
                  </a:moveTo>
                  <a:cubicBezTo>
                    <a:pt x="f5" y="f6"/>
                    <a:pt x="f7" y="f8"/>
                    <a:pt x="f9" y="f10"/>
                  </a:cubicBezTo>
                  <a:cubicBezTo>
                    <a:pt x="f11" y="f12"/>
                    <a:pt x="f13" y="f14"/>
                    <a:pt x="f2" y="f2"/>
                  </a:cubicBezTo>
                  <a:cubicBezTo>
                    <a:pt x="f2" y="f15"/>
                    <a:pt x="f2" y="f15"/>
                    <a:pt x="f2" y="f15"/>
                  </a:cubicBezTo>
                  <a:cubicBezTo>
                    <a:pt x="f13" y="f16"/>
                    <a:pt x="f17" y="f18"/>
                    <a:pt x="f5" y="f19"/>
                  </a:cubicBezTo>
                  <a:cubicBezTo>
                    <a:pt x="f5" y="f20"/>
                    <a:pt x="f21" y="f22"/>
                    <a:pt x="f3" y="f4"/>
                  </a:cubicBezTo>
                  <a:close/>
                </a:path>
              </a:pathLst>
            </a:custGeom>
            <a:solidFill>
              <a:srgbClr val="2E5369">
                <a:alpha val="20000"/>
              </a:srgbClr>
            </a:solidFill>
            <a:ln cap="rnd">
              <a:noFill/>
              <a:prstDash val="solid"/>
            </a:ln>
          </p:spPr>
          <p:txBody>
            <a:bodyPr lIns="0" tIns="0" rIns="0" bIns="0"/>
            <a:lstStyle/>
            <a:p>
              <a:endParaRPr lang="en-US"/>
            </a:p>
          </p:txBody>
        </p:sp>
        <p:sp>
          <p:nvSpPr>
            <p:cNvPr id="8" name="Freeform 12"/>
            <p:cNvSpPr/>
            <p:nvPr/>
          </p:nvSpPr>
          <p:spPr>
            <a:xfrm>
              <a:off x="128601" y="3156527"/>
              <a:ext cx="646718" cy="2322219"/>
            </a:xfrm>
            <a:custGeom>
              <a:avLst/>
              <a:gdLst>
                <a:gd name="f0" fmla="val w"/>
                <a:gd name="f1" fmla="val h"/>
                <a:gd name="f2" fmla="val 0"/>
                <a:gd name="f3" fmla="val 140"/>
                <a:gd name="f4" fmla="val 504"/>
                <a:gd name="f5" fmla="val 86"/>
                <a:gd name="f6" fmla="val 350"/>
                <a:gd name="f7" fmla="val 103"/>
                <a:gd name="f8" fmla="val 402"/>
                <a:gd name="f9" fmla="val 120"/>
                <a:gd name="f10" fmla="val 453"/>
                <a:gd name="f11" fmla="val 139"/>
                <a:gd name="f12" fmla="val 495"/>
                <a:gd name="f13" fmla="val 487"/>
                <a:gd name="f14" fmla="val 478"/>
                <a:gd name="f15" fmla="val 124"/>
                <a:gd name="f16" fmla="val 435"/>
                <a:gd name="f17" fmla="val 109"/>
                <a:gd name="f18" fmla="val 391"/>
                <a:gd name="f19" fmla="val 95"/>
                <a:gd name="f20" fmla="val 347"/>
                <a:gd name="f21" fmla="val 58"/>
                <a:gd name="f22" fmla="val 233"/>
                <a:gd name="f23" fmla="val 27"/>
                <a:gd name="f24" fmla="val 117"/>
                <a:gd name="f25" fmla="val 2"/>
                <a:gd name="f26" fmla="val 20"/>
                <a:gd name="f27" fmla="val 4"/>
                <a:gd name="f28" fmla="val 41"/>
                <a:gd name="f29" fmla="val 6"/>
                <a:gd name="f30" fmla="val 61"/>
                <a:gd name="f31" fmla="val 30"/>
                <a:gd name="f32" fmla="val 158"/>
                <a:gd name="f33" fmla="val 56"/>
                <a:gd name="f34" fmla="val 255"/>
                <a:gd name="f35" fmla="*/ f0 1 140"/>
                <a:gd name="f36" fmla="*/ f1 1 504"/>
                <a:gd name="f37" fmla="val f2"/>
                <a:gd name="f38" fmla="val f3"/>
                <a:gd name="f39" fmla="val f4"/>
                <a:gd name="f40" fmla="+- f39 0 f37"/>
                <a:gd name="f41" fmla="+- f38 0 f37"/>
                <a:gd name="f42" fmla="*/ f41 1 140"/>
                <a:gd name="f43" fmla="*/ f40 1 504"/>
                <a:gd name="f44" fmla="*/ 0 1 f42"/>
                <a:gd name="f45" fmla="*/ f38 1 f42"/>
                <a:gd name="f46" fmla="*/ 0 1 f43"/>
                <a:gd name="f47" fmla="*/ f39 1 f43"/>
                <a:gd name="f48" fmla="*/ f44 f35 1"/>
                <a:gd name="f49" fmla="*/ f45 f35 1"/>
                <a:gd name="f50" fmla="*/ f47 f36 1"/>
                <a:gd name="f51" fmla="*/ f46 f36 1"/>
              </a:gdLst>
              <a:ahLst/>
              <a:cxnLst>
                <a:cxn ang="3cd4">
                  <a:pos x="hc" y="t"/>
                </a:cxn>
                <a:cxn ang="0">
                  <a:pos x="r" y="vc"/>
                </a:cxn>
                <a:cxn ang="cd4">
                  <a:pos x="hc" y="b"/>
                </a:cxn>
                <a:cxn ang="cd2">
                  <a:pos x="l" y="vc"/>
                </a:cxn>
              </a:cxnLst>
              <a:rect l="f48" t="f51" r="f49" b="f50"/>
              <a:pathLst>
                <a:path w="140" h="504">
                  <a:moveTo>
                    <a:pt x="f5" y="f6"/>
                  </a:moveTo>
                  <a:cubicBezTo>
                    <a:pt x="f7" y="f8"/>
                    <a:pt x="f9" y="f10"/>
                    <a:pt x="f11" y="f4"/>
                  </a:cubicBezTo>
                  <a:cubicBezTo>
                    <a:pt x="f11" y="f12"/>
                    <a:pt x="f11" y="f13"/>
                    <a:pt x="f3" y="f14"/>
                  </a:cubicBezTo>
                  <a:cubicBezTo>
                    <a:pt x="f15" y="f16"/>
                    <a:pt x="f17" y="f18"/>
                    <a:pt x="f19" y="f20"/>
                  </a:cubicBezTo>
                  <a:cubicBezTo>
                    <a:pt x="f21" y="f22"/>
                    <a:pt x="f23" y="f24"/>
                    <a:pt x="f2" y="f2"/>
                  </a:cubicBezTo>
                  <a:cubicBezTo>
                    <a:pt x="f25" y="f26"/>
                    <a:pt x="f27" y="f28"/>
                    <a:pt x="f29" y="f30"/>
                  </a:cubicBezTo>
                  <a:cubicBezTo>
                    <a:pt x="f31" y="f32"/>
                    <a:pt x="f33" y="f34"/>
                    <a:pt x="f5" y="f6"/>
                  </a:cubicBezTo>
                  <a:close/>
                </a:path>
              </a:pathLst>
            </a:custGeom>
            <a:solidFill>
              <a:srgbClr val="2E5369">
                <a:alpha val="20000"/>
              </a:srgbClr>
            </a:solidFill>
            <a:ln cap="rnd">
              <a:noFill/>
              <a:prstDash val="solid"/>
            </a:ln>
          </p:spPr>
          <p:txBody>
            <a:bodyPr lIns="0" tIns="0" rIns="0" bIns="0"/>
            <a:lstStyle/>
            <a:p>
              <a:endParaRPr lang="en-US"/>
            </a:p>
          </p:txBody>
        </p:sp>
        <p:sp>
          <p:nvSpPr>
            <p:cNvPr id="9" name="Freeform 13"/>
            <p:cNvSpPr/>
            <p:nvPr/>
          </p:nvSpPr>
          <p:spPr>
            <a:xfrm>
              <a:off x="806994" y="5447062"/>
              <a:ext cx="609438" cy="1420163"/>
            </a:xfrm>
            <a:custGeom>
              <a:avLst/>
              <a:gdLst>
                <a:gd name="f0" fmla="val w"/>
                <a:gd name="f1" fmla="val h"/>
                <a:gd name="f2" fmla="val 0"/>
                <a:gd name="f3" fmla="val 132"/>
                <a:gd name="f4" fmla="val 308"/>
                <a:gd name="f5" fmla="val 8"/>
                <a:gd name="f6" fmla="val 22"/>
                <a:gd name="f7" fmla="val 5"/>
                <a:gd name="f8" fmla="val 15"/>
                <a:gd name="f9" fmla="val 2"/>
                <a:gd name="f10" fmla="val 10"/>
                <a:gd name="f11" fmla="val 19"/>
                <a:gd name="f12" fmla="val 29"/>
                <a:gd name="f13" fmla="val 21"/>
                <a:gd name="f14" fmla="val 85"/>
                <a:gd name="f15" fmla="val 44"/>
                <a:gd name="f16" fmla="val 140"/>
                <a:gd name="f17" fmla="val 68"/>
                <a:gd name="f18" fmla="val 194"/>
                <a:gd name="f19" fmla="val 232"/>
                <a:gd name="f20" fmla="val 104"/>
                <a:gd name="f21" fmla="val 270"/>
                <a:gd name="f22" fmla="val 123"/>
                <a:gd name="f23" fmla="val 113"/>
                <a:gd name="f24" fmla="val 269"/>
                <a:gd name="f25" fmla="val 94"/>
                <a:gd name="f26" fmla="val 230"/>
                <a:gd name="f27" fmla="val 77"/>
                <a:gd name="f28" fmla="val 190"/>
                <a:gd name="f29" fmla="val 52"/>
                <a:gd name="f30" fmla="val 135"/>
                <a:gd name="f31" fmla="val 79"/>
                <a:gd name="f32" fmla="*/ f0 1 132"/>
                <a:gd name="f33" fmla="*/ f1 1 308"/>
                <a:gd name="f34" fmla="val f2"/>
                <a:gd name="f35" fmla="val f3"/>
                <a:gd name="f36" fmla="val f4"/>
                <a:gd name="f37" fmla="+- f36 0 f34"/>
                <a:gd name="f38" fmla="+- f35 0 f34"/>
                <a:gd name="f39" fmla="*/ f38 1 132"/>
                <a:gd name="f40" fmla="*/ f37 1 308"/>
                <a:gd name="f41" fmla="*/ 0 1 f39"/>
                <a:gd name="f42" fmla="*/ f35 1 f39"/>
                <a:gd name="f43" fmla="*/ 0 1 f40"/>
                <a:gd name="f44" fmla="*/ f36 1 f40"/>
                <a:gd name="f45" fmla="*/ f41 f32 1"/>
                <a:gd name="f46" fmla="*/ f42 f32 1"/>
                <a:gd name="f47" fmla="*/ f44 f33 1"/>
                <a:gd name="f48" fmla="*/ f43 f33 1"/>
              </a:gdLst>
              <a:ahLst/>
              <a:cxnLst>
                <a:cxn ang="3cd4">
                  <a:pos x="hc" y="t"/>
                </a:cxn>
                <a:cxn ang="0">
                  <a:pos x="r" y="vc"/>
                </a:cxn>
                <a:cxn ang="cd4">
                  <a:pos x="hc" y="b"/>
                </a:cxn>
                <a:cxn ang="cd2">
                  <a:pos x="l" y="vc"/>
                </a:cxn>
              </a:cxnLst>
              <a:rect l="f45" t="f48" r="f46" b="f47"/>
              <a:pathLst>
                <a:path w="132" h="308">
                  <a:moveTo>
                    <a:pt x="f5" y="f6"/>
                  </a:moveTo>
                  <a:cubicBezTo>
                    <a:pt x="f7" y="f8"/>
                    <a:pt x="f9" y="f5"/>
                    <a:pt x="f2" y="f2"/>
                  </a:cubicBezTo>
                  <a:cubicBezTo>
                    <a:pt x="f2" y="f10"/>
                    <a:pt x="f2" y="f11"/>
                    <a:pt x="f2" y="f12"/>
                  </a:cubicBezTo>
                  <a:cubicBezTo>
                    <a:pt x="f13" y="f14"/>
                    <a:pt x="f15" y="f16"/>
                    <a:pt x="f17" y="f18"/>
                  </a:cubicBezTo>
                  <a:cubicBezTo>
                    <a:pt x="f14" y="f19"/>
                    <a:pt x="f20" y="f21"/>
                    <a:pt x="f22" y="f4"/>
                  </a:cubicBezTo>
                  <a:cubicBezTo>
                    <a:pt x="f3" y="f4"/>
                    <a:pt x="f3" y="f4"/>
                    <a:pt x="f3" y="f4"/>
                  </a:cubicBezTo>
                  <a:cubicBezTo>
                    <a:pt x="f23" y="f24"/>
                    <a:pt x="f25" y="f26"/>
                    <a:pt x="f27" y="f28"/>
                  </a:cubicBezTo>
                  <a:cubicBezTo>
                    <a:pt x="f29" y="f30"/>
                    <a:pt x="f12" y="f31"/>
                    <a:pt x="f5" y="f6"/>
                  </a:cubicBezTo>
                  <a:close/>
                </a:path>
              </a:pathLst>
            </a:custGeom>
            <a:solidFill>
              <a:srgbClr val="2E5369">
                <a:alpha val="20000"/>
              </a:srgbClr>
            </a:solidFill>
            <a:ln cap="rnd">
              <a:noFill/>
              <a:prstDash val="solid"/>
            </a:ln>
          </p:spPr>
          <p:txBody>
            <a:bodyPr lIns="0" tIns="0" rIns="0" bIns="0"/>
            <a:lstStyle/>
            <a:p>
              <a:endParaRPr lang="en-US"/>
            </a:p>
          </p:txBody>
        </p:sp>
        <p:sp>
          <p:nvSpPr>
            <p:cNvPr id="10" name="Freeform 14"/>
            <p:cNvSpPr/>
            <p:nvPr/>
          </p:nvSpPr>
          <p:spPr>
            <a:xfrm>
              <a:off x="959827" y="6503798"/>
              <a:ext cx="171468" cy="363428"/>
            </a:xfrm>
            <a:custGeom>
              <a:avLst/>
              <a:gdLst>
                <a:gd name="f0" fmla="val w"/>
                <a:gd name="f1" fmla="val h"/>
                <a:gd name="f2" fmla="val 0"/>
                <a:gd name="f3" fmla="val 37"/>
                <a:gd name="f4" fmla="val 79"/>
                <a:gd name="f5" fmla="val 28"/>
                <a:gd name="f6" fmla="val 24"/>
                <a:gd name="f7" fmla="val 53"/>
                <a:gd name="f8" fmla="val 12"/>
                <a:gd name="f9" fmla="val 27"/>
                <a:gd name="f10" fmla="val 8"/>
                <a:gd name="f11" fmla="val 17"/>
                <a:gd name="f12" fmla="*/ f0 1 37"/>
                <a:gd name="f13" fmla="*/ f1 1 79"/>
                <a:gd name="f14" fmla="val f2"/>
                <a:gd name="f15" fmla="val f3"/>
                <a:gd name="f16" fmla="val f4"/>
                <a:gd name="f17" fmla="+- f16 0 f14"/>
                <a:gd name="f18" fmla="+- f15 0 f14"/>
                <a:gd name="f19" fmla="*/ f18 1 37"/>
                <a:gd name="f20" fmla="*/ f17 1 79"/>
                <a:gd name="f21" fmla="*/ 0 1 f19"/>
                <a:gd name="f22" fmla="*/ f15 1 f19"/>
                <a:gd name="f23" fmla="*/ 0 1 f20"/>
                <a:gd name="f24" fmla="*/ f16 1 f20"/>
                <a:gd name="f25" fmla="*/ f21 f12 1"/>
                <a:gd name="f26" fmla="*/ f22 f12 1"/>
                <a:gd name="f27" fmla="*/ f24 f13 1"/>
                <a:gd name="f28" fmla="*/ f23 f13 1"/>
              </a:gdLst>
              <a:ahLst/>
              <a:cxnLst>
                <a:cxn ang="3cd4">
                  <a:pos x="hc" y="t"/>
                </a:cxn>
                <a:cxn ang="0">
                  <a:pos x="r" y="vc"/>
                </a:cxn>
                <a:cxn ang="cd4">
                  <a:pos x="hc" y="b"/>
                </a:cxn>
                <a:cxn ang="cd2">
                  <a:pos x="l" y="vc"/>
                </a:cxn>
              </a:cxnLst>
              <a:rect l="f25" t="f28" r="f26" b="f27"/>
              <a:pathLst>
                <a:path w="37" h="79">
                  <a:moveTo>
                    <a:pt x="f5" y="f4"/>
                  </a:moveTo>
                  <a:cubicBezTo>
                    <a:pt x="f3" y="f4"/>
                    <a:pt x="f3" y="f4"/>
                    <a:pt x="f3" y="f4"/>
                  </a:cubicBezTo>
                  <a:cubicBezTo>
                    <a:pt x="f6" y="f7"/>
                    <a:pt x="f8" y="f9"/>
                    <a:pt x="f2" y="f2"/>
                  </a:cubicBezTo>
                  <a:cubicBezTo>
                    <a:pt x="f10" y="f9"/>
                    <a:pt x="f11" y="f7"/>
                    <a:pt x="f5" y="f4"/>
                  </a:cubicBezTo>
                  <a:close/>
                </a:path>
              </a:pathLst>
            </a:custGeom>
            <a:solidFill>
              <a:srgbClr val="2E5369">
                <a:alpha val="20000"/>
              </a:srgbClr>
            </a:solidFill>
            <a:ln cap="rnd">
              <a:noFill/>
              <a:prstDash val="solid"/>
            </a:ln>
          </p:spPr>
          <p:txBody>
            <a:bodyPr lIns="0" tIns="0" rIns="0" bIns="0"/>
            <a:lstStyle/>
            <a:p>
              <a:endParaRPr lang="en-US"/>
            </a:p>
          </p:txBody>
        </p:sp>
        <p:sp>
          <p:nvSpPr>
            <p:cNvPr id="11" name="Freeform 15"/>
            <p:cNvSpPr/>
            <p:nvPr/>
          </p:nvSpPr>
          <p:spPr>
            <a:xfrm>
              <a:off x="100638" y="3201259"/>
              <a:ext cx="821908" cy="3328635"/>
            </a:xfrm>
            <a:custGeom>
              <a:avLst/>
              <a:gdLst>
                <a:gd name="f0" fmla="val w"/>
                <a:gd name="f1" fmla="val h"/>
                <a:gd name="f2" fmla="val 0"/>
                <a:gd name="f3" fmla="val 178"/>
                <a:gd name="f4" fmla="val 722"/>
                <a:gd name="f5" fmla="val 162"/>
                <a:gd name="f6" fmla="val 660"/>
                <a:gd name="f7" fmla="val 145"/>
                <a:gd name="f8" fmla="val 618"/>
                <a:gd name="f9" fmla="val 130"/>
                <a:gd name="f10" fmla="val 576"/>
                <a:gd name="f11" fmla="val 116"/>
                <a:gd name="f12" fmla="val 534"/>
                <a:gd name="f13" fmla="val 84"/>
                <a:gd name="f14" fmla="val 437"/>
                <a:gd name="f15" fmla="val 59"/>
                <a:gd name="f16" fmla="val 337"/>
                <a:gd name="f17" fmla="val 40"/>
                <a:gd name="f18" fmla="val 236"/>
                <a:gd name="f19" fmla="val 29"/>
                <a:gd name="f20" fmla="val 175"/>
                <a:gd name="f21" fmla="val 20"/>
                <a:gd name="f22" fmla="val 113"/>
                <a:gd name="f23" fmla="val 12"/>
                <a:gd name="f24" fmla="val 51"/>
                <a:gd name="f25" fmla="val 8"/>
                <a:gd name="f26" fmla="val 34"/>
                <a:gd name="f27" fmla="val 4"/>
                <a:gd name="f28" fmla="val 17"/>
                <a:gd name="f29" fmla="val 79"/>
                <a:gd name="f30" fmla="val 19"/>
                <a:gd name="f31" fmla="val 159"/>
                <a:gd name="f32" fmla="val 33"/>
                <a:gd name="f33" fmla="val 237"/>
                <a:gd name="f34" fmla="val 339"/>
                <a:gd name="f35" fmla="val 76"/>
                <a:gd name="f36" fmla="val 439"/>
                <a:gd name="f37" fmla="val 107"/>
                <a:gd name="f38" fmla="val 537"/>
                <a:gd name="f39" fmla="val 123"/>
                <a:gd name="f40" fmla="val 586"/>
                <a:gd name="f41" fmla="val 141"/>
                <a:gd name="f42" fmla="val 634"/>
                <a:gd name="f43" fmla="val 160"/>
                <a:gd name="f44" fmla="val 681"/>
                <a:gd name="f45" fmla="val 166"/>
                <a:gd name="f46" fmla="val 695"/>
                <a:gd name="f47" fmla="val 172"/>
                <a:gd name="f48" fmla="val 708"/>
                <a:gd name="f49" fmla="val 176"/>
                <a:gd name="f50" fmla="val 717"/>
                <a:gd name="f51" fmla="val 713"/>
                <a:gd name="f52" fmla="val 174"/>
                <a:gd name="f53" fmla="val 169"/>
                <a:gd name="f54" fmla="val 692"/>
                <a:gd name="f55" fmla="val 165"/>
                <a:gd name="f56" fmla="val 676"/>
                <a:gd name="f57" fmla="*/ f0 1 178"/>
                <a:gd name="f58" fmla="*/ f1 1 722"/>
                <a:gd name="f59" fmla="val f2"/>
                <a:gd name="f60" fmla="val f3"/>
                <a:gd name="f61" fmla="val f4"/>
                <a:gd name="f62" fmla="+- f61 0 f59"/>
                <a:gd name="f63" fmla="+- f60 0 f59"/>
                <a:gd name="f64" fmla="*/ f63 1 178"/>
                <a:gd name="f65" fmla="*/ f62 1 722"/>
                <a:gd name="f66" fmla="*/ 0 1 f64"/>
                <a:gd name="f67" fmla="*/ f60 1 f64"/>
                <a:gd name="f68" fmla="*/ 0 1 f65"/>
                <a:gd name="f69" fmla="*/ f61 1 f65"/>
                <a:gd name="f70" fmla="*/ f66 f57 1"/>
                <a:gd name="f71" fmla="*/ f67 f57 1"/>
                <a:gd name="f72" fmla="*/ f69 f58 1"/>
                <a:gd name="f73" fmla="*/ f68 f58 1"/>
              </a:gdLst>
              <a:ahLst/>
              <a:cxnLst>
                <a:cxn ang="3cd4">
                  <a:pos x="hc" y="t"/>
                </a:cxn>
                <a:cxn ang="0">
                  <a:pos x="r" y="vc"/>
                </a:cxn>
                <a:cxn ang="cd4">
                  <a:pos x="hc" y="b"/>
                </a:cxn>
                <a:cxn ang="cd2">
                  <a:pos x="l" y="vc"/>
                </a:cxn>
              </a:cxnLst>
              <a:rect l="f70" t="f73" r="f71" b="f72"/>
              <a:pathLst>
                <a:path w="178" h="722">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5" y="f29"/>
                    <a:pt x="f30" y="f31"/>
                    <a:pt x="f32" y="f33"/>
                  </a:cubicBezTo>
                  <a:cubicBezTo>
                    <a:pt x="f24" y="f34"/>
                    <a:pt x="f35" y="f36"/>
                    <a:pt x="f37" y="f38"/>
                  </a:cubicBezTo>
                  <a:cubicBezTo>
                    <a:pt x="f39" y="f40"/>
                    <a:pt x="f41" y="f42"/>
                    <a:pt x="f43" y="f44"/>
                  </a:cubicBezTo>
                  <a:cubicBezTo>
                    <a:pt x="f45" y="f46"/>
                    <a:pt x="f47" y="f48"/>
                    <a:pt x="f3" y="f4"/>
                  </a:cubicBezTo>
                  <a:cubicBezTo>
                    <a:pt x="f49" y="f50"/>
                    <a:pt x="f20" y="f51"/>
                    <a:pt x="f52" y="f48"/>
                  </a:cubicBezTo>
                  <a:cubicBezTo>
                    <a:pt x="f53" y="f54"/>
                    <a:pt x="f55" y="f56"/>
                    <a:pt x="f5" y="f6"/>
                  </a:cubicBezTo>
                  <a:close/>
                </a:path>
              </a:pathLst>
            </a:custGeom>
            <a:solidFill>
              <a:srgbClr val="2E5369">
                <a:alpha val="20000"/>
              </a:srgbClr>
            </a:solidFill>
            <a:ln cap="rnd">
              <a:noFill/>
              <a:prstDash val="solid"/>
            </a:ln>
          </p:spPr>
          <p:txBody>
            <a:bodyPr lIns="0" tIns="0" rIns="0" bIns="0"/>
            <a:lstStyle/>
            <a:p>
              <a:endParaRPr lang="en-US"/>
            </a:p>
          </p:txBody>
        </p:sp>
        <p:sp>
          <p:nvSpPr>
            <p:cNvPr id="12" name="Freeform 16"/>
            <p:cNvSpPr/>
            <p:nvPr/>
          </p:nvSpPr>
          <p:spPr>
            <a:xfrm>
              <a:off x="22366" y="228600"/>
              <a:ext cx="106234" cy="2927927"/>
            </a:xfrm>
            <a:custGeom>
              <a:avLst/>
              <a:gdLst>
                <a:gd name="f0" fmla="val w"/>
                <a:gd name="f1" fmla="val h"/>
                <a:gd name="f2" fmla="val 0"/>
                <a:gd name="f3" fmla="val 23"/>
                <a:gd name="f4" fmla="val 635"/>
                <a:gd name="f5" fmla="val 11"/>
                <a:gd name="f6" fmla="val 577"/>
                <a:gd name="f7" fmla="val 12"/>
                <a:gd name="f8" fmla="val 581"/>
                <a:gd name="f9" fmla="val 585"/>
                <a:gd name="f10" fmla="val 589"/>
                <a:gd name="f11" fmla="val 15"/>
                <a:gd name="f12" fmla="val 603"/>
                <a:gd name="f13" fmla="val 19"/>
                <a:gd name="f14" fmla="val 617"/>
                <a:gd name="f15" fmla="val 22"/>
                <a:gd name="f16" fmla="val 632"/>
                <a:gd name="f17" fmla="val 633"/>
                <a:gd name="f18" fmla="val 634"/>
                <a:gd name="f19" fmla="val 21"/>
                <a:gd name="f20" fmla="val 615"/>
                <a:gd name="f21" fmla="val 596"/>
                <a:gd name="f22" fmla="val 17"/>
                <a:gd name="f23" fmla="val 576"/>
                <a:gd name="f24" fmla="val 9"/>
                <a:gd name="f25" fmla="val 474"/>
                <a:gd name="f26" fmla="val 5"/>
                <a:gd name="f27" fmla="val 372"/>
                <a:gd name="f28" fmla="val 269"/>
                <a:gd name="f29" fmla="val 6"/>
                <a:gd name="f30" fmla="val 179"/>
                <a:gd name="f31" fmla="val 90"/>
                <a:gd name="f32" fmla="val 89"/>
                <a:gd name="f33" fmla="val 2"/>
                <a:gd name="f34" fmla="val 1"/>
                <a:gd name="f35" fmla="val 3"/>
                <a:gd name="f36" fmla="*/ f0 1 23"/>
                <a:gd name="f37" fmla="*/ f1 1 635"/>
                <a:gd name="f38" fmla="val f2"/>
                <a:gd name="f39" fmla="val f3"/>
                <a:gd name="f40" fmla="val f4"/>
                <a:gd name="f41" fmla="+- f40 0 f38"/>
                <a:gd name="f42" fmla="+- f39 0 f38"/>
                <a:gd name="f43" fmla="*/ f42 1 23"/>
                <a:gd name="f44" fmla="*/ f41 1 635"/>
                <a:gd name="f45" fmla="*/ 0 1 f43"/>
                <a:gd name="f46" fmla="*/ f39 1 f43"/>
                <a:gd name="f47" fmla="*/ 0 1 f44"/>
                <a:gd name="f48" fmla="*/ f40 1 f44"/>
                <a:gd name="f49" fmla="*/ f45 f36 1"/>
                <a:gd name="f50" fmla="*/ f46 f36 1"/>
                <a:gd name="f51" fmla="*/ f48 f37 1"/>
                <a:gd name="f52" fmla="*/ f47 f37 1"/>
              </a:gdLst>
              <a:ahLst/>
              <a:cxnLst>
                <a:cxn ang="3cd4">
                  <a:pos x="hc" y="t"/>
                </a:cxn>
                <a:cxn ang="0">
                  <a:pos x="r" y="vc"/>
                </a:cxn>
                <a:cxn ang="cd4">
                  <a:pos x="hc" y="b"/>
                </a:cxn>
                <a:cxn ang="cd2">
                  <a:pos x="l" y="vc"/>
                </a:cxn>
              </a:cxnLst>
              <a:rect l="f49" t="f52" r="f50" b="f51"/>
              <a:pathLst>
                <a:path w="23" h="635">
                  <a:moveTo>
                    <a:pt x="f5" y="f6"/>
                  </a:moveTo>
                  <a:cubicBezTo>
                    <a:pt x="f7" y="f8"/>
                    <a:pt x="f7" y="f9"/>
                    <a:pt x="f7" y="f10"/>
                  </a:cubicBezTo>
                  <a:cubicBezTo>
                    <a:pt x="f11" y="f12"/>
                    <a:pt x="f13" y="f14"/>
                    <a:pt x="f15" y="f16"/>
                  </a:cubicBezTo>
                  <a:cubicBezTo>
                    <a:pt x="f15" y="f17"/>
                    <a:pt x="f15" y="f18"/>
                    <a:pt x="f3" y="f4"/>
                  </a:cubicBezTo>
                  <a:cubicBezTo>
                    <a:pt x="f19" y="f20"/>
                    <a:pt x="f13" y="f21"/>
                    <a:pt x="f22" y="f23"/>
                  </a:cubicBezTo>
                  <a:cubicBezTo>
                    <a:pt x="f24" y="f25"/>
                    <a:pt x="f26" y="f27"/>
                    <a:pt x="f26" y="f28"/>
                  </a:cubicBezTo>
                  <a:cubicBezTo>
                    <a:pt x="f29" y="f30"/>
                    <a:pt x="f24" y="f31"/>
                    <a:pt x="f11" y="f2"/>
                  </a:cubicBezTo>
                  <a:cubicBezTo>
                    <a:pt x="f7" y="f2"/>
                    <a:pt x="f7" y="f2"/>
                    <a:pt x="f7" y="f2"/>
                  </a:cubicBezTo>
                  <a:cubicBezTo>
                    <a:pt x="f26" y="f32"/>
                    <a:pt x="f33" y="f30"/>
                    <a:pt x="f34" y="f28"/>
                  </a:cubicBezTo>
                  <a:cubicBezTo>
                    <a:pt x="f2" y="f27"/>
                    <a:pt x="f35" y="f25"/>
                    <a:pt x="f5" y="f6"/>
                  </a:cubicBezTo>
                  <a:close/>
                </a:path>
              </a:pathLst>
            </a:custGeom>
            <a:solidFill>
              <a:srgbClr val="2E5369">
                <a:alpha val="20000"/>
              </a:srgbClr>
            </a:solidFill>
            <a:ln cap="rnd">
              <a:noFill/>
              <a:prstDash val="solid"/>
            </a:ln>
          </p:spPr>
          <p:txBody>
            <a:bodyPr lIns="0" tIns="0" rIns="0" bIns="0"/>
            <a:lstStyle/>
            <a:p>
              <a:endParaRPr lang="en-US"/>
            </a:p>
          </p:txBody>
        </p:sp>
        <p:sp>
          <p:nvSpPr>
            <p:cNvPr id="13" name="Freeform 17"/>
            <p:cNvSpPr/>
            <p:nvPr/>
          </p:nvSpPr>
          <p:spPr>
            <a:xfrm>
              <a:off x="78281" y="2944066"/>
              <a:ext cx="78272" cy="493894"/>
            </a:xfrm>
            <a:custGeom>
              <a:avLst/>
              <a:gdLst>
                <a:gd name="f0" fmla="val w"/>
                <a:gd name="f1" fmla="val h"/>
                <a:gd name="f2" fmla="val 0"/>
                <a:gd name="f3" fmla="val 17"/>
                <a:gd name="f4" fmla="val 107"/>
                <a:gd name="f5" fmla="val 2"/>
                <a:gd name="f6" fmla="val 19"/>
                <a:gd name="f7" fmla="val 3"/>
                <a:gd name="f8" fmla="val 37"/>
                <a:gd name="f9" fmla="val 5"/>
                <a:gd name="f10" fmla="val 56"/>
                <a:gd name="f11" fmla="val 9"/>
                <a:gd name="f12" fmla="val 73"/>
                <a:gd name="f13" fmla="val 13"/>
                <a:gd name="f14" fmla="val 90"/>
                <a:gd name="f15" fmla="val 15"/>
                <a:gd name="f16" fmla="val 87"/>
                <a:gd name="f17" fmla="val 66"/>
                <a:gd name="f18" fmla="val 11"/>
                <a:gd name="f19" fmla="val 46"/>
                <a:gd name="f20" fmla="val 10"/>
                <a:gd name="f21" fmla="val 45"/>
                <a:gd name="f22" fmla="val 44"/>
                <a:gd name="f23" fmla="val 43"/>
                <a:gd name="f24" fmla="val 7"/>
                <a:gd name="f25" fmla="val 28"/>
                <a:gd name="f26" fmla="val 14"/>
                <a:gd name="f27" fmla="*/ f0 1 17"/>
                <a:gd name="f28" fmla="*/ f1 1 107"/>
                <a:gd name="f29" fmla="val f2"/>
                <a:gd name="f30" fmla="val f3"/>
                <a:gd name="f31" fmla="val f4"/>
                <a:gd name="f32" fmla="+- f31 0 f29"/>
                <a:gd name="f33" fmla="+- f30 0 f29"/>
                <a:gd name="f34" fmla="*/ f33 1 17"/>
                <a:gd name="f35" fmla="*/ f32 1 107"/>
                <a:gd name="f36" fmla="*/ 0 1 f34"/>
                <a:gd name="f37" fmla="*/ f30 1 f34"/>
                <a:gd name="f38" fmla="*/ 0 1 f35"/>
                <a:gd name="f39" fmla="*/ f31 1 f35"/>
                <a:gd name="f40" fmla="*/ f36 f27 1"/>
                <a:gd name="f41" fmla="*/ f37 f27 1"/>
                <a:gd name="f42" fmla="*/ f39 f28 1"/>
                <a:gd name="f43" fmla="*/ f38 f28 1"/>
              </a:gdLst>
              <a:ahLst/>
              <a:cxnLst>
                <a:cxn ang="3cd4">
                  <a:pos x="hc" y="t"/>
                </a:cxn>
                <a:cxn ang="0">
                  <a:pos x="r" y="vc"/>
                </a:cxn>
                <a:cxn ang="cd4">
                  <a:pos x="hc" y="b"/>
                </a:cxn>
                <a:cxn ang="cd2">
                  <a:pos x="l" y="vc"/>
                </a:cxn>
              </a:cxnLst>
              <a:rect l="f40" t="f43" r="f41" b="f42"/>
              <a:pathLst>
                <a:path w="17" h="107">
                  <a:moveTo>
                    <a:pt x="f2" y="f2"/>
                  </a:moveTo>
                  <a:cubicBezTo>
                    <a:pt x="f5" y="f6"/>
                    <a:pt x="f7" y="f8"/>
                    <a:pt x="f9" y="f10"/>
                  </a:cubicBezTo>
                  <a:cubicBezTo>
                    <a:pt x="f11" y="f12"/>
                    <a:pt x="f13" y="f14"/>
                    <a:pt x="f3" y="f4"/>
                  </a:cubicBezTo>
                  <a:cubicBezTo>
                    <a:pt x="f15" y="f16"/>
                    <a:pt x="f13" y="f17"/>
                    <a:pt x="f18" y="f19"/>
                  </a:cubicBezTo>
                  <a:cubicBezTo>
                    <a:pt x="f20" y="f21"/>
                    <a:pt x="f20" y="f22"/>
                    <a:pt x="f20" y="f23"/>
                  </a:cubicBezTo>
                  <a:cubicBezTo>
                    <a:pt x="f24" y="f25"/>
                    <a:pt x="f7" y="f26"/>
                    <a:pt x="f2" y="f2"/>
                  </a:cubicBezTo>
                  <a:close/>
                </a:path>
              </a:pathLst>
            </a:custGeom>
            <a:solidFill>
              <a:srgbClr val="2E5369">
                <a:alpha val="20000"/>
              </a:srgbClr>
            </a:solidFill>
            <a:ln cap="rnd">
              <a:noFill/>
              <a:prstDash val="solid"/>
            </a:ln>
          </p:spPr>
          <p:txBody>
            <a:bodyPr lIns="0" tIns="0" rIns="0" bIns="0"/>
            <a:lstStyle/>
            <a:p>
              <a:endParaRPr lang="en-US"/>
            </a:p>
          </p:txBody>
        </p:sp>
        <p:sp>
          <p:nvSpPr>
            <p:cNvPr id="14" name="Freeform 18"/>
            <p:cNvSpPr/>
            <p:nvPr/>
          </p:nvSpPr>
          <p:spPr>
            <a:xfrm>
              <a:off x="769723" y="5478746"/>
              <a:ext cx="190103" cy="1025051"/>
            </a:xfrm>
            <a:custGeom>
              <a:avLst/>
              <a:gdLst>
                <a:gd name="f0" fmla="val w"/>
                <a:gd name="f1" fmla="val h"/>
                <a:gd name="f2" fmla="val 0"/>
                <a:gd name="f3" fmla="val 41"/>
                <a:gd name="f4" fmla="val 222"/>
                <a:gd name="f5" fmla="val 31"/>
                <a:gd name="f6" fmla="val 2"/>
                <a:gd name="f7" fmla="val 62"/>
                <a:gd name="f8" fmla="val 5"/>
                <a:gd name="f9" fmla="val 93"/>
                <a:gd name="f10" fmla="val 8"/>
                <a:gd name="f11" fmla="val 117"/>
                <a:gd name="f12" fmla="val 12"/>
                <a:gd name="f13" fmla="val 142"/>
                <a:gd name="f14" fmla="val 17"/>
                <a:gd name="f15" fmla="val 166"/>
                <a:gd name="f16" fmla="val 19"/>
                <a:gd name="f17" fmla="val 172"/>
                <a:gd name="f18" fmla="val 22"/>
                <a:gd name="f19" fmla="val 178"/>
                <a:gd name="f20" fmla="val 24"/>
                <a:gd name="f21" fmla="val 184"/>
                <a:gd name="f22" fmla="val 30"/>
                <a:gd name="f23" fmla="val 197"/>
                <a:gd name="f24" fmla="val 35"/>
                <a:gd name="f25" fmla="val 209"/>
                <a:gd name="f26" fmla="val 40"/>
                <a:gd name="f27" fmla="val 219"/>
                <a:gd name="f28" fmla="val 39"/>
                <a:gd name="f29" fmla="val 215"/>
                <a:gd name="f30" fmla="val 38"/>
                <a:gd name="f31" fmla="val 212"/>
                <a:gd name="f32" fmla="val 26"/>
                <a:gd name="f33" fmla="val 18"/>
                <a:gd name="f34" fmla="val 132"/>
                <a:gd name="f35" fmla="val 13"/>
                <a:gd name="f36" fmla="val 92"/>
                <a:gd name="f37" fmla="val 11"/>
                <a:gd name="f38" fmla="val 68"/>
                <a:gd name="f39" fmla="val 9"/>
                <a:gd name="f40" fmla="val 45"/>
                <a:gd name="f41" fmla="val 21"/>
                <a:gd name="f42" fmla="val 7"/>
                <a:gd name="f43" fmla="val 20"/>
                <a:gd name="f44" fmla="val 6"/>
                <a:gd name="f45" fmla="*/ f0 1 41"/>
                <a:gd name="f46" fmla="*/ f1 1 222"/>
                <a:gd name="f47" fmla="val f2"/>
                <a:gd name="f48" fmla="val f3"/>
                <a:gd name="f49" fmla="val f4"/>
                <a:gd name="f50" fmla="+- f49 0 f47"/>
                <a:gd name="f51" fmla="+- f48 0 f47"/>
                <a:gd name="f52" fmla="*/ f51 1 41"/>
                <a:gd name="f53" fmla="*/ f50 1 222"/>
                <a:gd name="f54" fmla="*/ 0 1 f52"/>
                <a:gd name="f55" fmla="*/ f48 1 f52"/>
                <a:gd name="f56" fmla="*/ 0 1 f53"/>
                <a:gd name="f57" fmla="*/ f49 1 f53"/>
                <a:gd name="f58" fmla="*/ f54 f45 1"/>
                <a:gd name="f59" fmla="*/ f55 f45 1"/>
                <a:gd name="f60" fmla="*/ f57 f46 1"/>
                <a:gd name="f61" fmla="*/ f56 f46 1"/>
              </a:gdLst>
              <a:ahLst/>
              <a:cxnLst>
                <a:cxn ang="3cd4">
                  <a:pos x="hc" y="t"/>
                </a:cxn>
                <a:cxn ang="0">
                  <a:pos x="r" y="vc"/>
                </a:cxn>
                <a:cxn ang="cd4">
                  <a:pos x="hc" y="b"/>
                </a:cxn>
                <a:cxn ang="cd2">
                  <a:pos x="l" y="vc"/>
                </a:cxn>
              </a:cxnLst>
              <a:rect l="f58" t="f61" r="f59" b="f60"/>
              <a:pathLst>
                <a:path w="41" h="222">
                  <a:moveTo>
                    <a:pt x="f2" y="f2"/>
                  </a:moveTo>
                  <a:cubicBezTo>
                    <a:pt x="f2" y="f5"/>
                    <a:pt x="f6" y="f7"/>
                    <a:pt x="f8" y="f9"/>
                  </a:cubicBezTo>
                  <a:cubicBezTo>
                    <a:pt x="f10" y="f11"/>
                    <a:pt x="f12" y="f13"/>
                    <a:pt x="f14" y="f15"/>
                  </a:cubicBezTo>
                  <a:cubicBezTo>
                    <a:pt x="f16" y="f17"/>
                    <a:pt x="f18" y="f19"/>
                    <a:pt x="f20" y="f21"/>
                  </a:cubicBezTo>
                  <a:cubicBezTo>
                    <a:pt x="f22" y="f23"/>
                    <a:pt x="f24" y="f25"/>
                    <a:pt x="f3" y="f4"/>
                  </a:cubicBezTo>
                  <a:cubicBezTo>
                    <a:pt x="f26" y="f27"/>
                    <a:pt x="f28" y="f29"/>
                    <a:pt x="f30" y="f31"/>
                  </a:cubicBezTo>
                  <a:cubicBezTo>
                    <a:pt x="f32" y="f17"/>
                    <a:pt x="f33" y="f34"/>
                    <a:pt x="f35" y="f36"/>
                  </a:cubicBezTo>
                  <a:cubicBezTo>
                    <a:pt x="f37" y="f38"/>
                    <a:pt x="f39" y="f40"/>
                    <a:pt x="f10" y="f18"/>
                  </a:cubicBezTo>
                  <a:cubicBezTo>
                    <a:pt x="f10" y="f41"/>
                    <a:pt x="f42" y="f43"/>
                    <a:pt x="f42" y="f33"/>
                  </a:cubicBezTo>
                  <a:cubicBezTo>
                    <a:pt x="f8" y="f12"/>
                    <a:pt x="f6" y="f44"/>
                    <a:pt x="f2" y="f2"/>
                  </a:cubicBezTo>
                  <a:close/>
                </a:path>
              </a:pathLst>
            </a:custGeom>
            <a:solidFill>
              <a:srgbClr val="2E5369">
                <a:alpha val="20000"/>
              </a:srgbClr>
            </a:solidFill>
            <a:ln cap="rnd">
              <a:noFill/>
              <a:prstDash val="solid"/>
            </a:ln>
          </p:spPr>
          <p:txBody>
            <a:bodyPr lIns="0" tIns="0" rIns="0" bIns="0"/>
            <a:lstStyle/>
            <a:p>
              <a:endParaRPr lang="en-US"/>
            </a:p>
          </p:txBody>
        </p:sp>
        <p:sp>
          <p:nvSpPr>
            <p:cNvPr id="15" name="Freeform 19"/>
            <p:cNvSpPr/>
            <p:nvPr/>
          </p:nvSpPr>
          <p:spPr>
            <a:xfrm>
              <a:off x="775310" y="1399022"/>
              <a:ext cx="2076200" cy="4048030"/>
            </a:xfrm>
            <a:custGeom>
              <a:avLst/>
              <a:gdLst>
                <a:gd name="f0" fmla="val w"/>
                <a:gd name="f1" fmla="val h"/>
                <a:gd name="f2" fmla="val 0"/>
                <a:gd name="f3" fmla="val 450"/>
                <a:gd name="f4" fmla="val 878"/>
                <a:gd name="f5" fmla="val 7"/>
                <a:gd name="f6" fmla="val 854"/>
                <a:gd name="f7" fmla="val 10"/>
                <a:gd name="f8" fmla="val 772"/>
                <a:gd name="f9" fmla="val 26"/>
                <a:gd name="f10" fmla="val 691"/>
                <a:gd name="f11" fmla="val 50"/>
                <a:gd name="f12" fmla="val 613"/>
                <a:gd name="f13" fmla="val 75"/>
                <a:gd name="f14" fmla="val 535"/>
                <a:gd name="f15" fmla="val 109"/>
                <a:gd name="f16" fmla="val 460"/>
                <a:gd name="f17" fmla="val 149"/>
                <a:gd name="f18" fmla="val 388"/>
                <a:gd name="f19" fmla="val 189"/>
                <a:gd name="f20" fmla="val 316"/>
                <a:gd name="f21" fmla="val 235"/>
                <a:gd name="f22" fmla="val 248"/>
                <a:gd name="f23" fmla="val 285"/>
                <a:gd name="f24" fmla="val 183"/>
                <a:gd name="f25" fmla="val 310"/>
                <a:gd name="f26" fmla="val 151"/>
                <a:gd name="f27" fmla="val 337"/>
                <a:gd name="f28" fmla="val 119"/>
                <a:gd name="f29" fmla="val 364"/>
                <a:gd name="f30" fmla="val 89"/>
                <a:gd name="f31" fmla="val 378"/>
                <a:gd name="f32" fmla="val 74"/>
                <a:gd name="f33" fmla="val 392"/>
                <a:gd name="f34" fmla="val 58"/>
                <a:gd name="f35" fmla="val 406"/>
                <a:gd name="f36" fmla="val 44"/>
                <a:gd name="f37" fmla="val 421"/>
                <a:gd name="f38" fmla="val 29"/>
                <a:gd name="f39" fmla="val 435"/>
                <a:gd name="f40" fmla="val 15"/>
                <a:gd name="f41" fmla="val 1"/>
                <a:gd name="f42" fmla="val 434"/>
                <a:gd name="f43" fmla="val 14"/>
                <a:gd name="f44" fmla="val 420"/>
                <a:gd name="f45" fmla="val 28"/>
                <a:gd name="f46" fmla="val 405"/>
                <a:gd name="f47" fmla="val 43"/>
                <a:gd name="f48" fmla="val 391"/>
                <a:gd name="f49" fmla="val 57"/>
                <a:gd name="f50" fmla="val 377"/>
                <a:gd name="f51" fmla="val 72"/>
                <a:gd name="f52" fmla="val 363"/>
                <a:gd name="f53" fmla="val 88"/>
                <a:gd name="f54" fmla="val 335"/>
                <a:gd name="f55" fmla="val 118"/>
                <a:gd name="f56" fmla="val 308"/>
                <a:gd name="f57" fmla="val 283"/>
                <a:gd name="f58" fmla="val 181"/>
                <a:gd name="f59" fmla="val 232"/>
                <a:gd name="f60" fmla="val 246"/>
                <a:gd name="f61" fmla="val 185"/>
                <a:gd name="f62" fmla="val 314"/>
                <a:gd name="f63" fmla="val 145"/>
                <a:gd name="f64" fmla="val 386"/>
                <a:gd name="f65" fmla="val 104"/>
                <a:gd name="f66" fmla="val 457"/>
                <a:gd name="f67" fmla="val 70"/>
                <a:gd name="f68" fmla="val 533"/>
                <a:gd name="f69" fmla="val 45"/>
                <a:gd name="f70" fmla="val 611"/>
                <a:gd name="f71" fmla="val 19"/>
                <a:gd name="f72" fmla="val 690"/>
                <a:gd name="f73" fmla="val 3"/>
                <a:gd name="f74" fmla="val 771"/>
                <a:gd name="f75" fmla="val 856"/>
                <a:gd name="f76" fmla="val 857"/>
                <a:gd name="f77" fmla="val 859"/>
                <a:gd name="f78" fmla="val 2"/>
                <a:gd name="f79" fmla="val 865"/>
                <a:gd name="f80" fmla="val 4"/>
                <a:gd name="f81" fmla="val 872"/>
                <a:gd name="f82" fmla="val 870"/>
                <a:gd name="f83" fmla="val 862"/>
                <a:gd name="f84" fmla="*/ f0 1 450"/>
                <a:gd name="f85" fmla="*/ f1 1 878"/>
                <a:gd name="f86" fmla="val f2"/>
                <a:gd name="f87" fmla="val f3"/>
                <a:gd name="f88" fmla="val f4"/>
                <a:gd name="f89" fmla="+- f88 0 f86"/>
                <a:gd name="f90" fmla="+- f87 0 f86"/>
                <a:gd name="f91" fmla="*/ f90 1 450"/>
                <a:gd name="f92" fmla="*/ f89 1 878"/>
                <a:gd name="f93" fmla="*/ 0 1 f91"/>
                <a:gd name="f94" fmla="*/ f87 1 f91"/>
                <a:gd name="f95" fmla="*/ 0 1 f92"/>
                <a:gd name="f96" fmla="*/ f88 1 f92"/>
                <a:gd name="f97" fmla="*/ f93 f84 1"/>
                <a:gd name="f98" fmla="*/ f94 f84 1"/>
                <a:gd name="f99" fmla="*/ f96 f85 1"/>
                <a:gd name="f100" fmla="*/ f95 f85 1"/>
              </a:gdLst>
              <a:ahLst/>
              <a:cxnLst>
                <a:cxn ang="3cd4">
                  <a:pos x="hc" y="t"/>
                </a:cxn>
                <a:cxn ang="0">
                  <a:pos x="r" y="vc"/>
                </a:cxn>
                <a:cxn ang="cd4">
                  <a:pos x="hc" y="b"/>
                </a:cxn>
                <a:cxn ang="cd2">
                  <a:pos x="l" y="vc"/>
                </a:cxn>
              </a:cxnLst>
              <a:rect l="f97" t="f100" r="f98" b="f99"/>
              <a:pathLst>
                <a:path w="450" h="87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38"/>
                    <a:pt x="f39" y="f40"/>
                    <a:pt x="f3" y="f41"/>
                  </a:cubicBezTo>
                  <a:cubicBezTo>
                    <a:pt x="f3" y="f2"/>
                    <a:pt x="f3" y="f2"/>
                    <a:pt x="f3" y="f2"/>
                  </a:cubicBezTo>
                  <a:cubicBezTo>
                    <a:pt x="f42" y="f43"/>
                    <a:pt x="f44" y="f45"/>
                    <a:pt x="f46" y="f47"/>
                  </a:cubicBezTo>
                  <a:cubicBezTo>
                    <a:pt x="f48" y="f49"/>
                    <a:pt x="f50" y="f51"/>
                    <a:pt x="f52" y="f53"/>
                  </a:cubicBezTo>
                  <a:cubicBezTo>
                    <a:pt x="f54" y="f55"/>
                    <a:pt x="f56" y="f17"/>
                    <a:pt x="f57" y="f58"/>
                  </a:cubicBezTo>
                  <a:cubicBezTo>
                    <a:pt x="f59" y="f60"/>
                    <a:pt x="f61" y="f62"/>
                    <a:pt x="f63" y="f64"/>
                  </a:cubicBezTo>
                  <a:cubicBezTo>
                    <a:pt x="f65" y="f66"/>
                    <a:pt x="f67" y="f68"/>
                    <a:pt x="f69" y="f70"/>
                  </a:cubicBezTo>
                  <a:cubicBezTo>
                    <a:pt x="f71" y="f72"/>
                    <a:pt x="f73" y="f74"/>
                    <a:pt x="f2" y="f6"/>
                  </a:cubicBezTo>
                  <a:cubicBezTo>
                    <a:pt x="f2" y="f75"/>
                    <a:pt x="f2" y="f76"/>
                    <a:pt x="f2" y="f77"/>
                  </a:cubicBezTo>
                  <a:cubicBezTo>
                    <a:pt x="f78" y="f79"/>
                    <a:pt x="f80" y="f81"/>
                    <a:pt x="f5" y="f4"/>
                  </a:cubicBezTo>
                  <a:cubicBezTo>
                    <a:pt x="f5" y="f82"/>
                    <a:pt x="f5" y="f83"/>
                    <a:pt x="f5" y="f6"/>
                  </a:cubicBezTo>
                  <a:close/>
                </a:path>
              </a:pathLst>
            </a:custGeom>
            <a:solidFill>
              <a:srgbClr val="2E5369">
                <a:alpha val="20000"/>
              </a:srgbClr>
            </a:solidFill>
            <a:ln cap="rnd">
              <a:noFill/>
              <a:prstDash val="solid"/>
            </a:ln>
          </p:spPr>
          <p:txBody>
            <a:bodyPr lIns="0" tIns="0" rIns="0" bIns="0"/>
            <a:lstStyle/>
            <a:p>
              <a:endParaRPr lang="en-US"/>
            </a:p>
          </p:txBody>
        </p:sp>
        <p:sp>
          <p:nvSpPr>
            <p:cNvPr id="16" name="Freeform 20"/>
            <p:cNvSpPr/>
            <p:nvPr/>
          </p:nvSpPr>
          <p:spPr>
            <a:xfrm>
              <a:off x="922547" y="6529894"/>
              <a:ext cx="162150" cy="337340"/>
            </a:xfrm>
            <a:custGeom>
              <a:avLst/>
              <a:gdLst>
                <a:gd name="f0" fmla="val w"/>
                <a:gd name="f1" fmla="val h"/>
                <a:gd name="f2" fmla="val 0"/>
                <a:gd name="f3" fmla="val 35"/>
                <a:gd name="f4" fmla="val 73"/>
                <a:gd name="f5" fmla="val 7"/>
                <a:gd name="f6" fmla="val 24"/>
                <a:gd name="f7" fmla="val 16"/>
                <a:gd name="f8" fmla="val 49"/>
                <a:gd name="f9" fmla="val 26"/>
                <a:gd name="f10" fmla="val 23"/>
                <a:gd name="f11" fmla="val 11"/>
                <a:gd name="f12" fmla="*/ f0 1 35"/>
                <a:gd name="f13" fmla="*/ f1 1 73"/>
                <a:gd name="f14" fmla="val f2"/>
                <a:gd name="f15" fmla="val f3"/>
                <a:gd name="f16" fmla="val f4"/>
                <a:gd name="f17" fmla="+- f16 0 f14"/>
                <a:gd name="f18" fmla="+- f15 0 f14"/>
                <a:gd name="f19" fmla="*/ f18 1 35"/>
                <a:gd name="f20" fmla="*/ f17 1 73"/>
                <a:gd name="f21" fmla="*/ 0 1 f19"/>
                <a:gd name="f22" fmla="*/ f15 1 f19"/>
                <a:gd name="f23" fmla="*/ 0 1 f20"/>
                <a:gd name="f24" fmla="*/ f16 1 f20"/>
                <a:gd name="f25" fmla="*/ f21 f12 1"/>
                <a:gd name="f26" fmla="*/ f22 f12 1"/>
                <a:gd name="f27" fmla="*/ f24 f13 1"/>
                <a:gd name="f28" fmla="*/ f23 f13 1"/>
              </a:gdLst>
              <a:ahLst/>
              <a:cxnLst>
                <a:cxn ang="3cd4">
                  <a:pos x="hc" y="t"/>
                </a:cxn>
                <a:cxn ang="0">
                  <a:pos x="r" y="vc"/>
                </a:cxn>
                <a:cxn ang="cd4">
                  <a:pos x="hc" y="b"/>
                </a:cxn>
                <a:cxn ang="cd2">
                  <a:pos x="l" y="vc"/>
                </a:cxn>
              </a:cxnLst>
              <a:rect l="f25" t="f28" r="f26" b="f27"/>
              <a:pathLst>
                <a:path w="35" h="73">
                  <a:moveTo>
                    <a:pt x="f2" y="f2"/>
                  </a:moveTo>
                  <a:cubicBezTo>
                    <a:pt x="f5" y="f6"/>
                    <a:pt x="f7" y="f8"/>
                    <a:pt x="f9" y="f4"/>
                  </a:cubicBezTo>
                  <a:cubicBezTo>
                    <a:pt x="f3" y="f4"/>
                    <a:pt x="f3" y="f4"/>
                    <a:pt x="f3" y="f4"/>
                  </a:cubicBezTo>
                  <a:cubicBezTo>
                    <a:pt x="f10" y="f8"/>
                    <a:pt x="f11" y="f6"/>
                    <a:pt x="f2" y="f2"/>
                  </a:cubicBezTo>
                  <a:close/>
                </a:path>
              </a:pathLst>
            </a:custGeom>
            <a:solidFill>
              <a:srgbClr val="2E5369">
                <a:alpha val="20000"/>
              </a:srgbClr>
            </a:solidFill>
            <a:ln cap="rnd">
              <a:noFill/>
              <a:prstDash val="solid"/>
            </a:ln>
          </p:spPr>
          <p:txBody>
            <a:bodyPr lIns="0" tIns="0" rIns="0" bIns="0"/>
            <a:lstStyle/>
            <a:p>
              <a:endParaRPr lang="en-US"/>
            </a:p>
          </p:txBody>
        </p:sp>
        <p:sp>
          <p:nvSpPr>
            <p:cNvPr id="17" name="Freeform 21"/>
            <p:cNvSpPr/>
            <p:nvPr/>
          </p:nvSpPr>
          <p:spPr>
            <a:xfrm>
              <a:off x="769723" y="5359462"/>
              <a:ext cx="37270" cy="221787"/>
            </a:xfrm>
            <a:custGeom>
              <a:avLst/>
              <a:gdLst>
                <a:gd name="f0" fmla="val w"/>
                <a:gd name="f1" fmla="val h"/>
                <a:gd name="f2" fmla="val 0"/>
                <a:gd name="f3" fmla="val 8"/>
                <a:gd name="f4" fmla="val 48"/>
                <a:gd name="f5" fmla="val 7"/>
                <a:gd name="f6" fmla="val 44"/>
                <a:gd name="f7" fmla="val 46"/>
                <a:gd name="f8" fmla="val 47"/>
                <a:gd name="f9" fmla="val 38"/>
                <a:gd name="f10" fmla="val 29"/>
                <a:gd name="f11" fmla="val 19"/>
                <a:gd name="f12" fmla="val 5"/>
                <a:gd name="f13" fmla="val 13"/>
                <a:gd name="f14" fmla="val 3"/>
                <a:gd name="f15" fmla="val 6"/>
                <a:gd name="f16" fmla="val 1"/>
                <a:gd name="f17" fmla="val 9"/>
                <a:gd name="f18" fmla="val 17"/>
                <a:gd name="f19" fmla="val 26"/>
                <a:gd name="f20" fmla="val 2"/>
                <a:gd name="f21" fmla="val 32"/>
                <a:gd name="f22" fmla="*/ f0 1 8"/>
                <a:gd name="f23" fmla="*/ f1 1 48"/>
                <a:gd name="f24" fmla="val f2"/>
                <a:gd name="f25" fmla="val f3"/>
                <a:gd name="f26" fmla="val f4"/>
                <a:gd name="f27" fmla="+- f26 0 f24"/>
                <a:gd name="f28" fmla="+- f25 0 f24"/>
                <a:gd name="f29" fmla="*/ f28 1 8"/>
                <a:gd name="f30" fmla="*/ f27 1 48"/>
                <a:gd name="f31" fmla="*/ 0 1 f29"/>
                <a:gd name="f32" fmla="*/ f25 1 f29"/>
                <a:gd name="f33" fmla="*/ 0 1 f30"/>
                <a:gd name="f34" fmla="*/ f26 1 f30"/>
                <a:gd name="f35" fmla="*/ f31 f22 1"/>
                <a:gd name="f36" fmla="*/ f32 f22 1"/>
                <a:gd name="f37" fmla="*/ f34 f23 1"/>
                <a:gd name="f38" fmla="*/ f33 f23 1"/>
              </a:gdLst>
              <a:ahLst/>
              <a:cxnLst>
                <a:cxn ang="3cd4">
                  <a:pos x="hc" y="t"/>
                </a:cxn>
                <a:cxn ang="0">
                  <a:pos x="r" y="vc"/>
                </a:cxn>
                <a:cxn ang="cd4">
                  <a:pos x="hc" y="b"/>
                </a:cxn>
                <a:cxn ang="cd2">
                  <a:pos x="l" y="vc"/>
                </a:cxn>
              </a:cxnLst>
              <a:rect l="f35" t="f38" r="f36" b="f37"/>
              <a:pathLst>
                <a:path w="8" h="48">
                  <a:moveTo>
                    <a:pt x="f5" y="f6"/>
                  </a:moveTo>
                  <a:cubicBezTo>
                    <a:pt x="f5" y="f7"/>
                    <a:pt x="f3" y="f8"/>
                    <a:pt x="f3" y="f4"/>
                  </a:cubicBezTo>
                  <a:cubicBezTo>
                    <a:pt x="f3" y="f9"/>
                    <a:pt x="f3" y="f10"/>
                    <a:pt x="f3" y="f11"/>
                  </a:cubicBezTo>
                  <a:cubicBezTo>
                    <a:pt x="f12" y="f13"/>
                    <a:pt x="f14" y="f15"/>
                    <a:pt x="f16" y="f2"/>
                  </a:cubicBezTo>
                  <a:cubicBezTo>
                    <a:pt x="f2" y="f17"/>
                    <a:pt x="f2" y="f18"/>
                    <a:pt x="f2" y="f19"/>
                  </a:cubicBezTo>
                  <a:cubicBezTo>
                    <a:pt x="f20" y="f21"/>
                    <a:pt x="f12" y="f9"/>
                    <a:pt x="f5" y="f6"/>
                  </a:cubicBezTo>
                  <a:close/>
                </a:path>
              </a:pathLst>
            </a:custGeom>
            <a:solidFill>
              <a:srgbClr val="2E5369">
                <a:alpha val="20000"/>
              </a:srgbClr>
            </a:solidFill>
            <a:ln cap="rnd">
              <a:noFill/>
              <a:prstDash val="solid"/>
            </a:ln>
          </p:spPr>
          <p:txBody>
            <a:bodyPr lIns="0" tIns="0" rIns="0" bIns="0"/>
            <a:lstStyle/>
            <a:p>
              <a:endParaRPr lang="en-US"/>
            </a:p>
          </p:txBody>
        </p:sp>
        <p:sp>
          <p:nvSpPr>
            <p:cNvPr id="18" name="Freeform 22"/>
            <p:cNvSpPr/>
            <p:nvPr/>
          </p:nvSpPr>
          <p:spPr>
            <a:xfrm>
              <a:off x="849861" y="6244739"/>
              <a:ext cx="238557" cy="622486"/>
            </a:xfrm>
            <a:custGeom>
              <a:avLst/>
              <a:gdLst>
                <a:gd name="f0" fmla="val w"/>
                <a:gd name="f1" fmla="val h"/>
                <a:gd name="f2" fmla="val 0"/>
                <a:gd name="f3" fmla="val 52"/>
                <a:gd name="f4" fmla="val 135"/>
                <a:gd name="f5" fmla="val 7"/>
                <a:gd name="f6" fmla="val 18"/>
                <a:gd name="f7" fmla="val 5"/>
                <a:gd name="f8" fmla="val 12"/>
                <a:gd name="f9" fmla="val 2"/>
                <a:gd name="f10" fmla="val 6"/>
                <a:gd name="f11" fmla="val 3"/>
                <a:gd name="f12" fmla="val 16"/>
                <a:gd name="f13" fmla="val 32"/>
                <a:gd name="f14" fmla="val 48"/>
                <a:gd name="f15" fmla="val 13"/>
                <a:gd name="f16" fmla="val 53"/>
                <a:gd name="f17" fmla="val 14"/>
                <a:gd name="f18" fmla="val 57"/>
                <a:gd name="f19" fmla="val 62"/>
                <a:gd name="f20" fmla="val 27"/>
                <a:gd name="f21" fmla="val 86"/>
                <a:gd name="f22" fmla="val 39"/>
                <a:gd name="f23" fmla="val 111"/>
                <a:gd name="f24" fmla="val 51"/>
                <a:gd name="f25" fmla="val 41"/>
                <a:gd name="f26" fmla="val 109"/>
                <a:gd name="f27" fmla="val 83"/>
                <a:gd name="f28" fmla="val 24"/>
                <a:gd name="f29" fmla="val 56"/>
                <a:gd name="f30" fmla="val 43"/>
                <a:gd name="f31" fmla="val 31"/>
                <a:gd name="f32" fmla="*/ f0 1 52"/>
                <a:gd name="f33" fmla="*/ f1 1 135"/>
                <a:gd name="f34" fmla="val f2"/>
                <a:gd name="f35" fmla="val f3"/>
                <a:gd name="f36" fmla="val f4"/>
                <a:gd name="f37" fmla="+- f36 0 f34"/>
                <a:gd name="f38" fmla="+- f35 0 f34"/>
                <a:gd name="f39" fmla="*/ f38 1 52"/>
                <a:gd name="f40" fmla="*/ f37 1 135"/>
                <a:gd name="f41" fmla="*/ 0 1 f39"/>
                <a:gd name="f42" fmla="*/ f35 1 f39"/>
                <a:gd name="f43" fmla="*/ 0 1 f40"/>
                <a:gd name="f44" fmla="*/ f36 1 f40"/>
                <a:gd name="f45" fmla="*/ f41 f32 1"/>
                <a:gd name="f46" fmla="*/ f42 f32 1"/>
                <a:gd name="f47" fmla="*/ f44 f33 1"/>
                <a:gd name="f48" fmla="*/ f43 f33 1"/>
              </a:gdLst>
              <a:ahLst/>
              <a:cxnLst>
                <a:cxn ang="3cd4">
                  <a:pos x="hc" y="t"/>
                </a:cxn>
                <a:cxn ang="0">
                  <a:pos x="r" y="vc"/>
                </a:cxn>
                <a:cxn ang="cd4">
                  <a:pos x="hc" y="b"/>
                </a:cxn>
                <a:cxn ang="cd2">
                  <a:pos x="l" y="vc"/>
                </a:cxn>
              </a:cxnLst>
              <a:rect l="f45" t="f48" r="f46" b="f47"/>
              <a:pathLst>
                <a:path w="52" h="135">
                  <a:moveTo>
                    <a:pt x="f5" y="f6"/>
                  </a:moveTo>
                  <a:cubicBezTo>
                    <a:pt x="f7" y="f8"/>
                    <a:pt x="f9" y="f10"/>
                    <a:pt x="f2" y="f2"/>
                  </a:cubicBezTo>
                  <a:cubicBezTo>
                    <a:pt x="f11" y="f12"/>
                    <a:pt x="f5" y="f13"/>
                    <a:pt x="f8" y="f14"/>
                  </a:cubicBezTo>
                  <a:cubicBezTo>
                    <a:pt x="f15" y="f16"/>
                    <a:pt x="f17" y="f18"/>
                    <a:pt x="f12" y="f19"/>
                  </a:cubicBezTo>
                  <a:cubicBezTo>
                    <a:pt x="f20" y="f21"/>
                    <a:pt x="f22" y="f23"/>
                    <a:pt x="f24" y="f4"/>
                  </a:cubicBezTo>
                  <a:cubicBezTo>
                    <a:pt x="f3" y="f4"/>
                    <a:pt x="f3" y="f4"/>
                    <a:pt x="f3" y="f4"/>
                  </a:cubicBezTo>
                  <a:cubicBezTo>
                    <a:pt x="f25" y="f26"/>
                    <a:pt x="f13" y="f27"/>
                    <a:pt x="f28" y="f29"/>
                  </a:cubicBezTo>
                  <a:cubicBezTo>
                    <a:pt x="f6" y="f30"/>
                    <a:pt x="f15" y="f31"/>
                    <a:pt x="f5" y="f6"/>
                  </a:cubicBezTo>
                  <a:close/>
                </a:path>
              </a:pathLst>
            </a:custGeom>
            <a:solidFill>
              <a:srgbClr val="2E5369">
                <a:alpha val="20000"/>
              </a:srgbClr>
            </a:solidFill>
            <a:ln cap="rnd">
              <a:noFill/>
              <a:prstDash val="solid"/>
            </a:ln>
          </p:spPr>
          <p:txBody>
            <a:bodyPr lIns="0" tIns="0" rIns="0" bIns="0"/>
            <a:lstStyle/>
            <a:p>
              <a:endParaRPr lang="en-US"/>
            </a:p>
          </p:txBody>
        </p:sp>
      </p:grpSp>
      <p:grpSp>
        <p:nvGrpSpPr>
          <p:cNvPr id="19" name="Group 9"/>
          <p:cNvGrpSpPr/>
          <p:nvPr/>
        </p:nvGrpSpPr>
        <p:grpSpPr>
          <a:xfrm>
            <a:off x="27221" y="155"/>
            <a:ext cx="2356674" cy="6853098"/>
            <a:chOff x="27221" y="155"/>
            <a:chExt cx="2356674" cy="6853098"/>
          </a:xfrm>
        </p:grpSpPr>
        <p:sp>
          <p:nvSpPr>
            <p:cNvPr id="20" name="Freeform 27"/>
            <p:cNvSpPr/>
            <p:nvPr/>
          </p:nvSpPr>
          <p:spPr>
            <a:xfrm>
              <a:off x="27221" y="155"/>
              <a:ext cx="494324" cy="4401043"/>
            </a:xfrm>
            <a:custGeom>
              <a:avLst/>
              <a:gdLst>
                <a:gd name="f0" fmla="val w"/>
                <a:gd name="f1" fmla="val h"/>
                <a:gd name="f2" fmla="val 0"/>
                <a:gd name="f3" fmla="val 103"/>
                <a:gd name="f4" fmla="val 920"/>
                <a:gd name="f5" fmla="val 7"/>
                <a:gd name="f6" fmla="val 210"/>
                <a:gd name="f7" fmla="val 11"/>
                <a:gd name="f8" fmla="val 288"/>
                <a:gd name="f9" fmla="val 17"/>
                <a:gd name="f10" fmla="val 367"/>
                <a:gd name="f11" fmla="val 26"/>
                <a:gd name="f12" fmla="val 445"/>
                <a:gd name="f13" fmla="val 34"/>
                <a:gd name="f14" fmla="val 523"/>
                <a:gd name="f15" fmla="val 44"/>
                <a:gd name="f16" fmla="val 601"/>
                <a:gd name="f17" fmla="val 57"/>
                <a:gd name="f18" fmla="val 679"/>
                <a:gd name="f19" fmla="val 69"/>
                <a:gd name="f20" fmla="val 757"/>
                <a:gd name="f21" fmla="val 84"/>
                <a:gd name="f22" fmla="val 834"/>
                <a:gd name="f23" fmla="val 101"/>
                <a:gd name="f24" fmla="val 911"/>
                <a:gd name="f25" fmla="val 102"/>
                <a:gd name="f26" fmla="val 914"/>
                <a:gd name="f27" fmla="val 917"/>
                <a:gd name="f28" fmla="val 905"/>
                <a:gd name="f29" fmla="val 100"/>
                <a:gd name="f30" fmla="val 889"/>
                <a:gd name="f31" fmla="val 99"/>
                <a:gd name="f32" fmla="val 874"/>
                <a:gd name="f33" fmla="val 871"/>
                <a:gd name="f34" fmla="val 868"/>
                <a:gd name="f35" fmla="val 866"/>
                <a:gd name="f36" fmla="val 85"/>
                <a:gd name="f37" fmla="val 803"/>
                <a:gd name="f38" fmla="val 73"/>
                <a:gd name="f39" fmla="val 741"/>
                <a:gd name="f40" fmla="val 63"/>
                <a:gd name="f41" fmla="val 678"/>
                <a:gd name="f42" fmla="val 50"/>
                <a:gd name="f43" fmla="val 600"/>
                <a:gd name="f44" fmla="val 39"/>
                <a:gd name="f45" fmla="val 30"/>
                <a:gd name="f46" fmla="val 444"/>
                <a:gd name="f47" fmla="val 21"/>
                <a:gd name="f48" fmla="val 366"/>
                <a:gd name="f49" fmla="val 14"/>
                <a:gd name="f50" fmla="val 9"/>
                <a:gd name="f51" fmla="val 209"/>
                <a:gd name="f52" fmla="val 170"/>
                <a:gd name="f53" fmla="val 5"/>
                <a:gd name="f54" fmla="val 131"/>
                <a:gd name="f55" fmla="val 3"/>
                <a:gd name="f56" fmla="val 92"/>
                <a:gd name="f57" fmla="val 2"/>
                <a:gd name="f58" fmla="val 61"/>
                <a:gd name="f59" fmla="val 1"/>
                <a:gd name="f60" fmla="val 31"/>
                <a:gd name="f61" fmla="val 4"/>
                <a:gd name="f62" fmla="*/ f0 1 103"/>
                <a:gd name="f63" fmla="*/ f1 1 920"/>
                <a:gd name="f64" fmla="val f2"/>
                <a:gd name="f65" fmla="val f3"/>
                <a:gd name="f66" fmla="val f4"/>
                <a:gd name="f67" fmla="+- f66 0 f64"/>
                <a:gd name="f68" fmla="+- f65 0 f64"/>
                <a:gd name="f69" fmla="*/ f68 1 103"/>
                <a:gd name="f70" fmla="*/ f67 1 920"/>
                <a:gd name="f71" fmla="*/ 0 1 f69"/>
                <a:gd name="f72" fmla="*/ f65 1 f69"/>
                <a:gd name="f73" fmla="*/ 0 1 f70"/>
                <a:gd name="f74" fmla="*/ f66 1 f70"/>
                <a:gd name="f75" fmla="*/ f71 f62 1"/>
                <a:gd name="f76" fmla="*/ f72 f62 1"/>
                <a:gd name="f77" fmla="*/ f74 f63 1"/>
                <a:gd name="f78" fmla="*/ f73 f63 1"/>
              </a:gdLst>
              <a:ahLst/>
              <a:cxnLst>
                <a:cxn ang="3cd4">
                  <a:pos x="hc" y="t"/>
                </a:cxn>
                <a:cxn ang="0">
                  <a:pos x="r" y="vc"/>
                </a:cxn>
                <a:cxn ang="cd4">
                  <a:pos x="hc" y="b"/>
                </a:cxn>
                <a:cxn ang="cd2">
                  <a:pos x="l" y="vc"/>
                </a:cxn>
              </a:cxnLst>
              <a:rect l="f75" t="f78" r="f76" b="f77"/>
              <a:pathLst>
                <a:path w="103" h="920">
                  <a:moveTo>
                    <a:pt x="f5" y="f6"/>
                  </a:moveTo>
                  <a:cubicBezTo>
                    <a:pt x="f7" y="f8"/>
                    <a:pt x="f9" y="f10"/>
                    <a:pt x="f11" y="f12"/>
                  </a:cubicBezTo>
                  <a:cubicBezTo>
                    <a:pt x="f13" y="f14"/>
                    <a:pt x="f15" y="f16"/>
                    <a:pt x="f17" y="f18"/>
                  </a:cubicBezTo>
                  <a:cubicBezTo>
                    <a:pt x="f19" y="f20"/>
                    <a:pt x="f21" y="f22"/>
                    <a:pt x="f23" y="f24"/>
                  </a:cubicBezTo>
                  <a:cubicBezTo>
                    <a:pt x="f25" y="f26"/>
                    <a:pt x="f3" y="f27"/>
                    <a:pt x="f3" y="f4"/>
                  </a:cubicBezTo>
                  <a:cubicBezTo>
                    <a:pt x="f25" y="f28"/>
                    <a:pt x="f29" y="f30"/>
                    <a:pt x="f31" y="f32"/>
                  </a:cubicBezTo>
                  <a:cubicBezTo>
                    <a:pt x="f31" y="f33"/>
                    <a:pt x="f31" y="f34"/>
                    <a:pt x="f31" y="f35"/>
                  </a:cubicBezTo>
                  <a:cubicBezTo>
                    <a:pt x="f36" y="f37"/>
                    <a:pt x="f38" y="f39"/>
                    <a:pt x="f40" y="f41"/>
                  </a:cubicBezTo>
                  <a:cubicBezTo>
                    <a:pt x="f42" y="f43"/>
                    <a:pt x="f44" y="f14"/>
                    <a:pt x="f45" y="f46"/>
                  </a:cubicBezTo>
                  <a:cubicBezTo>
                    <a:pt x="f47" y="f48"/>
                    <a:pt x="f49" y="f8"/>
                    <a:pt x="f50" y="f51"/>
                  </a:cubicBezTo>
                  <a:cubicBezTo>
                    <a:pt x="f5" y="f52"/>
                    <a:pt x="f53" y="f54"/>
                    <a:pt x="f55" y="f56"/>
                  </a:cubicBezTo>
                  <a:cubicBezTo>
                    <a:pt x="f57" y="f58"/>
                    <a:pt x="f59" y="f60"/>
                    <a:pt x="f59" y="f2"/>
                  </a:cubicBezTo>
                  <a:cubicBezTo>
                    <a:pt x="f2" y="f2"/>
                    <a:pt x="f2" y="f2"/>
                    <a:pt x="f2" y="f2"/>
                  </a:cubicBezTo>
                  <a:cubicBezTo>
                    <a:pt x="f2" y="f60"/>
                    <a:pt x="f59" y="f58"/>
                    <a:pt x="f59" y="f56"/>
                  </a:cubicBezTo>
                  <a:cubicBezTo>
                    <a:pt x="f55" y="f54"/>
                    <a:pt x="f61" y="f52"/>
                    <a:pt x="f5" y="f6"/>
                  </a:cubicBezTo>
                  <a:close/>
                </a:path>
              </a:pathLst>
            </a:custGeom>
            <a:solidFill>
              <a:srgbClr val="2E5369"/>
            </a:solidFill>
            <a:ln cap="rnd">
              <a:noFill/>
              <a:prstDash val="solid"/>
            </a:ln>
          </p:spPr>
          <p:txBody>
            <a:bodyPr lIns="0" tIns="0" rIns="0" bIns="0"/>
            <a:lstStyle/>
            <a:p>
              <a:endParaRPr lang="en-US"/>
            </a:p>
          </p:txBody>
        </p:sp>
        <p:sp>
          <p:nvSpPr>
            <p:cNvPr id="21" name="Freeform 28"/>
            <p:cNvSpPr/>
            <p:nvPr/>
          </p:nvSpPr>
          <p:spPr>
            <a:xfrm>
              <a:off x="550285" y="4316470"/>
              <a:ext cx="423440" cy="1580695"/>
            </a:xfrm>
            <a:custGeom>
              <a:avLst/>
              <a:gdLst>
                <a:gd name="f0" fmla="val w"/>
                <a:gd name="f1" fmla="val h"/>
                <a:gd name="f2" fmla="val 0"/>
                <a:gd name="f3" fmla="val 88"/>
                <a:gd name="f4" fmla="val 330"/>
                <a:gd name="f5" fmla="val 53"/>
                <a:gd name="f6" fmla="val 229"/>
                <a:gd name="f7" fmla="val 64"/>
                <a:gd name="f8" fmla="val 263"/>
                <a:gd name="f9" fmla="val 75"/>
                <a:gd name="f10" fmla="val 297"/>
                <a:gd name="f11" fmla="val 323"/>
                <a:gd name="f12" fmla="val 315"/>
                <a:gd name="f13" fmla="val 308"/>
                <a:gd name="f14" fmla="val 307"/>
                <a:gd name="f15" fmla="val 305"/>
                <a:gd name="f16" fmla="val 304"/>
                <a:gd name="f17" fmla="val 79"/>
                <a:gd name="f18" fmla="val 278"/>
                <a:gd name="f19" fmla="val 70"/>
                <a:gd name="f20" fmla="val 252"/>
                <a:gd name="f21" fmla="val 62"/>
                <a:gd name="f22" fmla="val 226"/>
                <a:gd name="f23" fmla="val 38"/>
                <a:gd name="f24" fmla="val 152"/>
                <a:gd name="f25" fmla="val 17"/>
                <a:gd name="f26" fmla="val 76"/>
                <a:gd name="f27" fmla="val 2"/>
                <a:gd name="f28" fmla="val 21"/>
                <a:gd name="f29" fmla="val 4"/>
                <a:gd name="f30" fmla="val 42"/>
                <a:gd name="f31" fmla="val 7"/>
                <a:gd name="f32" fmla="val 63"/>
                <a:gd name="f33" fmla="val 119"/>
                <a:gd name="f34" fmla="val 36"/>
                <a:gd name="f35" fmla="val 174"/>
                <a:gd name="f36" fmla="*/ f0 1 88"/>
                <a:gd name="f37" fmla="*/ f1 1 330"/>
                <a:gd name="f38" fmla="val f2"/>
                <a:gd name="f39" fmla="val f3"/>
                <a:gd name="f40" fmla="val f4"/>
                <a:gd name="f41" fmla="+- f40 0 f38"/>
                <a:gd name="f42" fmla="+- f39 0 f38"/>
                <a:gd name="f43" fmla="*/ f42 1 88"/>
                <a:gd name="f44" fmla="*/ f41 1 330"/>
                <a:gd name="f45" fmla="*/ 0 1 f43"/>
                <a:gd name="f46" fmla="*/ f39 1 f43"/>
                <a:gd name="f47" fmla="*/ 0 1 f44"/>
                <a:gd name="f48" fmla="*/ f40 1 f44"/>
                <a:gd name="f49" fmla="*/ f45 f36 1"/>
                <a:gd name="f50" fmla="*/ f46 f36 1"/>
                <a:gd name="f51" fmla="*/ f48 f37 1"/>
                <a:gd name="f52" fmla="*/ f47 f37 1"/>
              </a:gdLst>
              <a:ahLst/>
              <a:cxnLst>
                <a:cxn ang="3cd4">
                  <a:pos x="hc" y="t"/>
                </a:cxn>
                <a:cxn ang="0">
                  <a:pos x="r" y="vc"/>
                </a:cxn>
                <a:cxn ang="cd4">
                  <a:pos x="hc" y="b"/>
                </a:cxn>
                <a:cxn ang="cd2">
                  <a:pos x="l" y="vc"/>
                </a:cxn>
              </a:cxnLst>
              <a:rect l="f49" t="f52" r="f50" b="f51"/>
              <a:pathLst>
                <a:path w="88" h="330">
                  <a:moveTo>
                    <a:pt x="f5" y="f6"/>
                  </a:moveTo>
                  <a:cubicBezTo>
                    <a:pt x="f7" y="f8"/>
                    <a:pt x="f9" y="f10"/>
                    <a:pt x="f3" y="f4"/>
                  </a:cubicBezTo>
                  <a:cubicBezTo>
                    <a:pt x="f3" y="f11"/>
                    <a:pt x="f3" y="f12"/>
                    <a:pt x="f3" y="f13"/>
                  </a:cubicBezTo>
                  <a:cubicBezTo>
                    <a:pt x="f3" y="f14"/>
                    <a:pt x="f3" y="f15"/>
                    <a:pt x="f3" y="f16"/>
                  </a:cubicBezTo>
                  <a:cubicBezTo>
                    <a:pt x="f17" y="f18"/>
                    <a:pt x="f19" y="f20"/>
                    <a:pt x="f21" y="f22"/>
                  </a:cubicBezTo>
                  <a:cubicBezTo>
                    <a:pt x="f23" y="f24"/>
                    <a:pt x="f25" y="f26"/>
                    <a:pt x="f2" y="f2"/>
                  </a:cubicBezTo>
                  <a:cubicBezTo>
                    <a:pt x="f27" y="f28"/>
                    <a:pt x="f29" y="f30"/>
                    <a:pt x="f31" y="f32"/>
                  </a:cubicBezTo>
                  <a:cubicBezTo>
                    <a:pt x="f28" y="f33"/>
                    <a:pt x="f34" y="f35"/>
                    <a:pt x="f5" y="f6"/>
                  </a:cubicBezTo>
                  <a:close/>
                </a:path>
              </a:pathLst>
            </a:custGeom>
            <a:solidFill>
              <a:srgbClr val="2E5369"/>
            </a:solidFill>
            <a:ln cap="rnd">
              <a:noFill/>
              <a:prstDash val="solid"/>
            </a:ln>
          </p:spPr>
          <p:txBody>
            <a:bodyPr lIns="0" tIns="0" rIns="0" bIns="0"/>
            <a:lstStyle/>
            <a:p>
              <a:endParaRPr lang="en-US"/>
            </a:p>
          </p:txBody>
        </p:sp>
        <p:sp>
          <p:nvSpPr>
            <p:cNvPr id="22" name="Freeform 29"/>
            <p:cNvSpPr/>
            <p:nvPr/>
          </p:nvSpPr>
          <p:spPr>
            <a:xfrm>
              <a:off x="1006297" y="5862684"/>
              <a:ext cx="431103" cy="990569"/>
            </a:xfrm>
            <a:custGeom>
              <a:avLst/>
              <a:gdLst>
                <a:gd name="f0" fmla="val 180"/>
                <a:gd name="f1" fmla="val w"/>
                <a:gd name="f2" fmla="val h"/>
                <a:gd name="f3" fmla="val 0"/>
                <a:gd name="f4" fmla="val 90"/>
                <a:gd name="f5" fmla="val 207"/>
                <a:gd name="f6" fmla="val 6"/>
                <a:gd name="f7" fmla="val 15"/>
                <a:gd name="f8" fmla="val 4"/>
                <a:gd name="f9" fmla="val 10"/>
                <a:gd name="f10" fmla="val 2"/>
                <a:gd name="f11" fmla="val 5"/>
                <a:gd name="f12" fmla="val 9"/>
                <a:gd name="f13" fmla="val 19"/>
                <a:gd name="f14" fmla="val 1"/>
                <a:gd name="f15" fmla="val 29"/>
                <a:gd name="f16" fmla="val 14"/>
                <a:gd name="f17" fmla="val 62"/>
                <a:gd name="f18" fmla="val 27"/>
                <a:gd name="f19" fmla="val 95"/>
                <a:gd name="f20" fmla="val 42"/>
                <a:gd name="f21" fmla="val 127"/>
                <a:gd name="f22" fmla="val 54"/>
                <a:gd name="f23" fmla="val 154"/>
                <a:gd name="f24" fmla="val 67"/>
                <a:gd name="f25" fmla="val 181"/>
                <a:gd name="f26" fmla="val 80"/>
                <a:gd name="f27" fmla="val 76"/>
                <a:gd name="f28" fmla="val 63"/>
                <a:gd name="f29" fmla="val 152"/>
                <a:gd name="f30" fmla="val 50"/>
                <a:gd name="f31" fmla="val 123"/>
                <a:gd name="f32" fmla="val 34"/>
                <a:gd name="f33" fmla="val 88"/>
                <a:gd name="f34" fmla="val 20"/>
                <a:gd name="f35" fmla="val 51"/>
                <a:gd name="f36" fmla="*/ f1 1 90"/>
                <a:gd name="f37" fmla="*/ f2 1 207"/>
                <a:gd name="f38" fmla="val f3"/>
                <a:gd name="f39" fmla="val f4"/>
                <a:gd name="f40" fmla="val f5"/>
                <a:gd name="f41" fmla="+- f40 0 f38"/>
                <a:gd name="f42" fmla="+- f39 0 f38"/>
                <a:gd name="f43" fmla="*/ f42 1 90"/>
                <a:gd name="f44" fmla="*/ f41 1 207"/>
                <a:gd name="f45" fmla="*/ 0 1 f43"/>
                <a:gd name="f46" fmla="*/ f39 1 f43"/>
                <a:gd name="f47" fmla="*/ 0 1 f44"/>
                <a:gd name="f48" fmla="*/ f40 1 f44"/>
                <a:gd name="f49" fmla="*/ f45 f36 1"/>
                <a:gd name="f50" fmla="*/ f46 f36 1"/>
                <a:gd name="f51" fmla="*/ f48 f37 1"/>
                <a:gd name="f52" fmla="*/ f47 f37 1"/>
              </a:gdLst>
              <a:ahLst/>
              <a:cxnLst>
                <a:cxn ang="3cd4">
                  <a:pos x="hc" y="t"/>
                </a:cxn>
                <a:cxn ang="0">
                  <a:pos x="r" y="vc"/>
                </a:cxn>
                <a:cxn ang="cd4">
                  <a:pos x="hc" y="b"/>
                </a:cxn>
                <a:cxn ang="cd2">
                  <a:pos x="l" y="vc"/>
                </a:cxn>
              </a:cxnLst>
              <a:rect l="f49" t="f52" r="f50" b="f51"/>
              <a:pathLst>
                <a:path w="90" h="207">
                  <a:moveTo>
                    <a:pt x="f6" y="f7"/>
                  </a:moveTo>
                  <a:cubicBezTo>
                    <a:pt x="f8" y="f9"/>
                    <a:pt x="f10" y="f11"/>
                    <a:pt x="f3" y="f3"/>
                  </a:cubicBezTo>
                  <a:cubicBezTo>
                    <a:pt x="f3" y="f12"/>
                    <a:pt x="f3" y="f13"/>
                    <a:pt x="f14" y="f15"/>
                  </a:cubicBezTo>
                  <a:cubicBezTo>
                    <a:pt x="f16" y="f17"/>
                    <a:pt x="f18" y="f19"/>
                    <a:pt x="f20" y="f21"/>
                  </a:cubicBezTo>
                  <a:cubicBezTo>
                    <a:pt x="f22" y="f23"/>
                    <a:pt x="f24" y="f25"/>
                    <a:pt x="f26" y="f5"/>
                  </a:cubicBezTo>
                  <a:cubicBezTo>
                    <a:pt x="f4" y="f5"/>
                    <a:pt x="f4" y="f5"/>
                    <a:pt x="f4" y="f5"/>
                  </a:cubicBezTo>
                  <a:cubicBezTo>
                    <a:pt x="f27" y="f0"/>
                    <a:pt x="f28" y="f29"/>
                    <a:pt x="f30" y="f31"/>
                  </a:cubicBezTo>
                  <a:cubicBezTo>
                    <a:pt x="f32" y="f33"/>
                    <a:pt x="f34" y="f35"/>
                    <a:pt x="f6" y="f7"/>
                  </a:cubicBezTo>
                  <a:close/>
                </a:path>
              </a:pathLst>
            </a:custGeom>
            <a:solidFill>
              <a:srgbClr val="2E5369"/>
            </a:solidFill>
            <a:ln cap="rnd">
              <a:noFill/>
              <a:prstDash val="solid"/>
            </a:ln>
          </p:spPr>
          <p:txBody>
            <a:bodyPr lIns="0" tIns="0" rIns="0" bIns="0"/>
            <a:lstStyle/>
            <a:p>
              <a:endParaRPr lang="en-US"/>
            </a:p>
          </p:txBody>
        </p:sp>
        <p:sp>
          <p:nvSpPr>
            <p:cNvPr id="23" name="Freeform 30"/>
            <p:cNvSpPr/>
            <p:nvPr/>
          </p:nvSpPr>
          <p:spPr>
            <a:xfrm>
              <a:off x="521546" y="4364376"/>
              <a:ext cx="551803" cy="2235964"/>
            </a:xfrm>
            <a:custGeom>
              <a:avLst/>
              <a:gdLst>
                <a:gd name="f0" fmla="val w"/>
                <a:gd name="f1" fmla="val h"/>
                <a:gd name="f2" fmla="val 0"/>
                <a:gd name="f3" fmla="val 115"/>
                <a:gd name="f4" fmla="val 467"/>
                <a:gd name="f5" fmla="val 101"/>
                <a:gd name="f6" fmla="val 409"/>
                <a:gd name="f7" fmla="val 93"/>
                <a:gd name="f8" fmla="val 388"/>
                <a:gd name="f9" fmla="val 85"/>
                <a:gd name="f10" fmla="val 366"/>
                <a:gd name="f11" fmla="val 78"/>
                <a:gd name="f12" fmla="val 344"/>
                <a:gd name="f13" fmla="val 57"/>
                <a:gd name="f14" fmla="val 281"/>
                <a:gd name="f15" fmla="val 41"/>
                <a:gd name="f16" fmla="val 216"/>
                <a:gd name="f17" fmla="val 29"/>
                <a:gd name="f18" fmla="val 151"/>
                <a:gd name="f19" fmla="val 22"/>
                <a:gd name="f20" fmla="val 119"/>
                <a:gd name="f21" fmla="val 17"/>
                <a:gd name="f22" fmla="val 86"/>
                <a:gd name="f23" fmla="val 13"/>
                <a:gd name="f24" fmla="val 53"/>
                <a:gd name="f25" fmla="val 9"/>
                <a:gd name="f26" fmla="val 35"/>
                <a:gd name="f27" fmla="val 4"/>
                <a:gd name="f28" fmla="val 18"/>
                <a:gd name="f29" fmla="val 5"/>
                <a:gd name="f30" fmla="val 51"/>
                <a:gd name="f31" fmla="val 12"/>
                <a:gd name="f32" fmla="val 102"/>
                <a:gd name="f33" fmla="val 21"/>
                <a:gd name="f34" fmla="val 152"/>
                <a:gd name="f35" fmla="val 33"/>
                <a:gd name="f36" fmla="val 218"/>
                <a:gd name="f37" fmla="val 49"/>
                <a:gd name="f38" fmla="val 283"/>
                <a:gd name="f39" fmla="val 69"/>
                <a:gd name="f40" fmla="val 347"/>
                <a:gd name="f41" fmla="val 79"/>
                <a:gd name="f42" fmla="val 378"/>
                <a:gd name="f43" fmla="val 90"/>
                <a:gd name="f44" fmla="val 410"/>
                <a:gd name="f45" fmla="val 103"/>
                <a:gd name="f46" fmla="val 441"/>
                <a:gd name="f47" fmla="val 107"/>
                <a:gd name="f48" fmla="val 449"/>
                <a:gd name="f49" fmla="val 111"/>
                <a:gd name="f50" fmla="val 458"/>
                <a:gd name="f51" fmla="val 114"/>
                <a:gd name="f52" fmla="val 464"/>
                <a:gd name="f53" fmla="val 113"/>
                <a:gd name="f54" fmla="val 461"/>
                <a:gd name="f55" fmla="val 112"/>
                <a:gd name="f56" fmla="val 108"/>
                <a:gd name="f57" fmla="val 442"/>
                <a:gd name="f58" fmla="val 104"/>
                <a:gd name="f59" fmla="val 425"/>
                <a:gd name="f60" fmla="*/ f0 1 115"/>
                <a:gd name="f61" fmla="*/ f1 1 467"/>
                <a:gd name="f62" fmla="val f2"/>
                <a:gd name="f63" fmla="val f3"/>
                <a:gd name="f64" fmla="val f4"/>
                <a:gd name="f65" fmla="+- f64 0 f62"/>
                <a:gd name="f66" fmla="+- f63 0 f62"/>
                <a:gd name="f67" fmla="*/ f66 1 115"/>
                <a:gd name="f68" fmla="*/ f65 1 467"/>
                <a:gd name="f69" fmla="*/ 0 1 f67"/>
                <a:gd name="f70" fmla="*/ f63 1 f67"/>
                <a:gd name="f71" fmla="*/ 0 1 f68"/>
                <a:gd name="f72" fmla="*/ f64 1 f68"/>
                <a:gd name="f73" fmla="*/ f69 f60 1"/>
                <a:gd name="f74" fmla="*/ f70 f60 1"/>
                <a:gd name="f75" fmla="*/ f72 f61 1"/>
                <a:gd name="f76" fmla="*/ f71 f61 1"/>
              </a:gdLst>
              <a:ahLst/>
              <a:cxnLst>
                <a:cxn ang="3cd4">
                  <a:pos x="hc" y="t"/>
                </a:cxn>
                <a:cxn ang="0">
                  <a:pos x="r" y="vc"/>
                </a:cxn>
                <a:cxn ang="cd4">
                  <a:pos x="hc" y="b"/>
                </a:cxn>
                <a:cxn ang="cd2">
                  <a:pos x="l" y="vc"/>
                </a:cxn>
              </a:cxnLst>
              <a:rect l="f73" t="f76" r="f74" b="f75"/>
              <a:pathLst>
                <a:path w="115" h="467">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9" y="f30"/>
                    <a:pt x="f31" y="f32"/>
                    <a:pt x="f33" y="f34"/>
                  </a:cubicBezTo>
                  <a:cubicBezTo>
                    <a:pt x="f35" y="f36"/>
                    <a:pt x="f37" y="f38"/>
                    <a:pt x="f39" y="f40"/>
                  </a:cubicBezTo>
                  <a:cubicBezTo>
                    <a:pt x="f41" y="f42"/>
                    <a:pt x="f43" y="f44"/>
                    <a:pt x="f45" y="f46"/>
                  </a:cubicBezTo>
                  <a:cubicBezTo>
                    <a:pt x="f47" y="f48"/>
                    <a:pt x="f49" y="f50"/>
                    <a:pt x="f3" y="f4"/>
                  </a:cubicBezTo>
                  <a:cubicBezTo>
                    <a:pt x="f51" y="f52"/>
                    <a:pt x="f53" y="f54"/>
                    <a:pt x="f55" y="f50"/>
                  </a:cubicBezTo>
                  <a:cubicBezTo>
                    <a:pt x="f56" y="f57"/>
                    <a:pt x="f58" y="f59"/>
                    <a:pt x="f5" y="f6"/>
                  </a:cubicBezTo>
                  <a:close/>
                </a:path>
              </a:pathLst>
            </a:custGeom>
            <a:solidFill>
              <a:srgbClr val="2E5369"/>
            </a:solidFill>
            <a:ln cap="rnd">
              <a:noFill/>
              <a:prstDash val="solid"/>
            </a:ln>
          </p:spPr>
          <p:txBody>
            <a:bodyPr lIns="0" tIns="0" rIns="0" bIns="0"/>
            <a:lstStyle/>
            <a:p>
              <a:endParaRPr lang="en-US"/>
            </a:p>
          </p:txBody>
        </p:sp>
        <p:sp>
          <p:nvSpPr>
            <p:cNvPr id="24" name="Freeform 31"/>
            <p:cNvSpPr/>
            <p:nvPr/>
          </p:nvSpPr>
          <p:spPr>
            <a:xfrm>
              <a:off x="467898" y="1289203"/>
              <a:ext cx="174357" cy="3027267"/>
            </a:xfrm>
            <a:custGeom>
              <a:avLst/>
              <a:gdLst>
                <a:gd name="f0" fmla="val w"/>
                <a:gd name="f1" fmla="val h"/>
                <a:gd name="f2" fmla="val 0"/>
                <a:gd name="f3" fmla="val 36"/>
                <a:gd name="f4" fmla="val 633"/>
                <a:gd name="f5" fmla="val 17"/>
                <a:gd name="f6" fmla="val 15"/>
                <a:gd name="f7" fmla="val 621"/>
                <a:gd name="f8" fmla="val 14"/>
                <a:gd name="f9" fmla="val 609"/>
                <a:gd name="f10" fmla="val 13"/>
                <a:gd name="f11" fmla="val 597"/>
                <a:gd name="f12" fmla="val 8"/>
                <a:gd name="f13" fmla="val 530"/>
                <a:gd name="f14" fmla="val 5"/>
                <a:gd name="f15" fmla="val 464"/>
                <a:gd name="f16" fmla="val 398"/>
                <a:gd name="f17" fmla="val 331"/>
                <a:gd name="f18" fmla="val 265"/>
                <a:gd name="f19" fmla="val 198"/>
                <a:gd name="f20" fmla="val 165"/>
                <a:gd name="f21" fmla="val 18"/>
                <a:gd name="f22" fmla="val 132"/>
                <a:gd name="f23" fmla="val 22"/>
                <a:gd name="f24" fmla="val 99"/>
                <a:gd name="f25" fmla="val 26"/>
                <a:gd name="f26" fmla="val 66"/>
                <a:gd name="f27" fmla="val 30"/>
                <a:gd name="f28" fmla="val 33"/>
                <a:gd name="f29" fmla="val 35"/>
                <a:gd name="f30" fmla="val 29"/>
                <a:gd name="f31" fmla="val 24"/>
                <a:gd name="f32" fmla="val 20"/>
                <a:gd name="f33" fmla="val 16"/>
                <a:gd name="f34" fmla="val 10"/>
                <a:gd name="f35" fmla="val 4"/>
                <a:gd name="f36" fmla="val 264"/>
                <a:gd name="f37" fmla="val 1"/>
                <a:gd name="f38" fmla="val 461"/>
                <a:gd name="f39" fmla="val 2"/>
                <a:gd name="f40" fmla="val 525"/>
                <a:gd name="f41" fmla="val 7"/>
                <a:gd name="f42" fmla="val 589"/>
                <a:gd name="f43" fmla="val 603"/>
                <a:gd name="f44" fmla="val 618"/>
                <a:gd name="f45" fmla="val 632"/>
                <a:gd name="f46" fmla="*/ f0 1 36"/>
                <a:gd name="f47" fmla="*/ f1 1 633"/>
                <a:gd name="f48" fmla="val f2"/>
                <a:gd name="f49" fmla="val f3"/>
                <a:gd name="f50" fmla="val f4"/>
                <a:gd name="f51" fmla="+- f50 0 f48"/>
                <a:gd name="f52" fmla="+- f49 0 f48"/>
                <a:gd name="f53" fmla="*/ f52 1 36"/>
                <a:gd name="f54" fmla="*/ f51 1 633"/>
                <a:gd name="f55" fmla="*/ 0 1 f53"/>
                <a:gd name="f56" fmla="*/ f49 1 f53"/>
                <a:gd name="f57" fmla="*/ 0 1 f54"/>
                <a:gd name="f58" fmla="*/ f50 1 f54"/>
                <a:gd name="f59" fmla="*/ f55 f46 1"/>
                <a:gd name="f60" fmla="*/ f56 f46 1"/>
                <a:gd name="f61" fmla="*/ f58 f47 1"/>
                <a:gd name="f62" fmla="*/ f57 f47 1"/>
              </a:gdLst>
              <a:ahLst/>
              <a:cxnLst>
                <a:cxn ang="3cd4">
                  <a:pos x="hc" y="t"/>
                </a:cxn>
                <a:cxn ang="0">
                  <a:pos x="r" y="vc"/>
                </a:cxn>
                <a:cxn ang="cd4">
                  <a:pos x="hc" y="b"/>
                </a:cxn>
                <a:cxn ang="cd2">
                  <a:pos x="l" y="vc"/>
                </a:cxn>
              </a:cxnLst>
              <a:rect l="f59" t="f62" r="f60" b="f61"/>
              <a:pathLst>
                <a:path w="36" h="633">
                  <a:moveTo>
                    <a:pt x="f5" y="f4"/>
                  </a:moveTo>
                  <a:cubicBezTo>
                    <a:pt x="f6" y="f7"/>
                    <a:pt x="f8" y="f9"/>
                    <a:pt x="f10" y="f11"/>
                  </a:cubicBezTo>
                  <a:cubicBezTo>
                    <a:pt x="f12" y="f13"/>
                    <a:pt x="f14" y="f15"/>
                    <a:pt x="f14" y="f16"/>
                  </a:cubicBezTo>
                  <a:cubicBezTo>
                    <a:pt x="f14" y="f17"/>
                    <a:pt x="f12" y="f18"/>
                    <a:pt x="f10" y="f19"/>
                  </a:cubicBezTo>
                  <a:cubicBezTo>
                    <a:pt x="f6" y="f20"/>
                    <a:pt x="f21" y="f22"/>
                    <a:pt x="f23" y="f24"/>
                  </a:cubicBezTo>
                  <a:cubicBezTo>
                    <a:pt x="f25" y="f26"/>
                    <a:pt x="f27" y="f28"/>
                    <a:pt x="f3" y="f2"/>
                  </a:cubicBezTo>
                  <a:cubicBezTo>
                    <a:pt x="f29" y="f2"/>
                    <a:pt x="f29" y="f2"/>
                    <a:pt x="f29" y="f2"/>
                  </a:cubicBezTo>
                  <a:cubicBezTo>
                    <a:pt x="f30" y="f28"/>
                    <a:pt x="f31" y="f26"/>
                    <a:pt x="f32" y="f24"/>
                  </a:cubicBezTo>
                  <a:cubicBezTo>
                    <a:pt x="f33" y="f22"/>
                    <a:pt x="f10" y="f20"/>
                    <a:pt x="f34" y="f19"/>
                  </a:cubicBezTo>
                  <a:cubicBezTo>
                    <a:pt x="f35" y="f36"/>
                    <a:pt x="f37" y="f17"/>
                    <a:pt x="f37" y="f16"/>
                  </a:cubicBezTo>
                  <a:cubicBezTo>
                    <a:pt x="f2" y="f38"/>
                    <a:pt x="f39" y="f40"/>
                    <a:pt x="f41" y="f42"/>
                  </a:cubicBezTo>
                  <a:cubicBezTo>
                    <a:pt x="f34" y="f43"/>
                    <a:pt x="f10" y="f44"/>
                    <a:pt x="f33" y="f45"/>
                  </a:cubicBezTo>
                  <a:cubicBezTo>
                    <a:pt x="f33" y="f45"/>
                    <a:pt x="f5" y="f4"/>
                    <a:pt x="f5" y="f4"/>
                  </a:cubicBezTo>
                  <a:close/>
                </a:path>
              </a:pathLst>
            </a:custGeom>
            <a:solidFill>
              <a:srgbClr val="2E5369"/>
            </a:solidFill>
            <a:ln cap="rnd">
              <a:noFill/>
              <a:prstDash val="solid"/>
            </a:ln>
          </p:spPr>
          <p:txBody>
            <a:bodyPr lIns="0" tIns="0" rIns="0" bIns="0"/>
            <a:lstStyle/>
            <a:p>
              <a:endParaRPr lang="en-US"/>
            </a:p>
          </p:txBody>
        </p:sp>
        <p:sp>
          <p:nvSpPr>
            <p:cNvPr id="25" name="Freeform 32"/>
            <p:cNvSpPr/>
            <p:nvPr/>
          </p:nvSpPr>
          <p:spPr>
            <a:xfrm>
              <a:off x="1111672" y="6571600"/>
              <a:ext cx="134124" cy="281653"/>
            </a:xfrm>
            <a:custGeom>
              <a:avLst/>
              <a:gdLst>
                <a:gd name="f0" fmla="val w"/>
                <a:gd name="f1" fmla="val h"/>
                <a:gd name="f2" fmla="val 0"/>
                <a:gd name="f3" fmla="val 28"/>
                <a:gd name="f4" fmla="val 59"/>
                <a:gd name="f5" fmla="val 22"/>
                <a:gd name="f6" fmla="val 18"/>
                <a:gd name="f7" fmla="val 40"/>
                <a:gd name="f8" fmla="val 9"/>
                <a:gd name="f9" fmla="val 20"/>
                <a:gd name="f10" fmla="val 6"/>
                <a:gd name="f11" fmla="val 13"/>
                <a:gd name="f12" fmla="*/ f0 1 28"/>
                <a:gd name="f13" fmla="*/ f1 1 59"/>
                <a:gd name="f14" fmla="val f2"/>
                <a:gd name="f15" fmla="val f3"/>
                <a:gd name="f16" fmla="val f4"/>
                <a:gd name="f17" fmla="+- f16 0 f14"/>
                <a:gd name="f18" fmla="+- f15 0 f14"/>
                <a:gd name="f19" fmla="*/ f18 1 28"/>
                <a:gd name="f20" fmla="*/ f17 1 59"/>
                <a:gd name="f21" fmla="*/ 0 1 f19"/>
                <a:gd name="f22" fmla="*/ f15 1 f19"/>
                <a:gd name="f23" fmla="*/ 0 1 f20"/>
                <a:gd name="f24" fmla="*/ f16 1 f20"/>
                <a:gd name="f25" fmla="*/ f21 f12 1"/>
                <a:gd name="f26" fmla="*/ f22 f12 1"/>
                <a:gd name="f27" fmla="*/ f24 f13 1"/>
                <a:gd name="f28" fmla="*/ f23 f13 1"/>
              </a:gdLst>
              <a:ahLst/>
              <a:cxnLst>
                <a:cxn ang="3cd4">
                  <a:pos x="hc" y="t"/>
                </a:cxn>
                <a:cxn ang="0">
                  <a:pos x="r" y="vc"/>
                </a:cxn>
                <a:cxn ang="cd4">
                  <a:pos x="hc" y="b"/>
                </a:cxn>
                <a:cxn ang="cd2">
                  <a:pos x="l" y="vc"/>
                </a:cxn>
              </a:cxnLst>
              <a:rect l="f25" t="f28" r="f26" b="f27"/>
              <a:pathLst>
                <a:path w="28" h="59">
                  <a:moveTo>
                    <a:pt x="f5" y="f4"/>
                  </a:moveTo>
                  <a:cubicBezTo>
                    <a:pt x="f3" y="f4"/>
                    <a:pt x="f3" y="f4"/>
                    <a:pt x="f3" y="f4"/>
                  </a:cubicBezTo>
                  <a:cubicBezTo>
                    <a:pt x="f6" y="f7"/>
                    <a:pt x="f8" y="f9"/>
                    <a:pt x="f2" y="f2"/>
                  </a:cubicBezTo>
                  <a:cubicBezTo>
                    <a:pt x="f10" y="f9"/>
                    <a:pt x="f11" y="f7"/>
                    <a:pt x="f5" y="f4"/>
                  </a:cubicBezTo>
                  <a:close/>
                </a:path>
              </a:pathLst>
            </a:custGeom>
            <a:solidFill>
              <a:srgbClr val="2E5369"/>
            </a:solidFill>
            <a:ln cap="rnd">
              <a:noFill/>
              <a:prstDash val="solid"/>
            </a:ln>
          </p:spPr>
          <p:txBody>
            <a:bodyPr lIns="0" tIns="0" rIns="0" bIns="0"/>
            <a:lstStyle/>
            <a:p>
              <a:endParaRPr lang="en-US"/>
            </a:p>
          </p:txBody>
        </p:sp>
        <p:sp>
          <p:nvSpPr>
            <p:cNvPr id="26" name="Freeform 33"/>
            <p:cNvSpPr/>
            <p:nvPr/>
          </p:nvSpPr>
          <p:spPr>
            <a:xfrm>
              <a:off x="502389" y="4107631"/>
              <a:ext cx="82387" cy="511570"/>
            </a:xfrm>
            <a:custGeom>
              <a:avLst/>
              <a:gdLst>
                <a:gd name="f0" fmla="val w"/>
                <a:gd name="f1" fmla="val h"/>
                <a:gd name="f2" fmla="val 0"/>
                <a:gd name="f3" fmla="val 17"/>
                <a:gd name="f4" fmla="val 107"/>
                <a:gd name="f5" fmla="val 4"/>
                <a:gd name="f6" fmla="val 54"/>
                <a:gd name="f7" fmla="val 8"/>
                <a:gd name="f8" fmla="val 72"/>
                <a:gd name="f9" fmla="val 13"/>
                <a:gd name="f10" fmla="val 89"/>
                <a:gd name="f11" fmla="val 14"/>
                <a:gd name="f12" fmla="val 86"/>
                <a:gd name="f13" fmla="val 12"/>
                <a:gd name="f14" fmla="val 65"/>
                <a:gd name="f15" fmla="val 10"/>
                <a:gd name="f16" fmla="val 44"/>
                <a:gd name="f17" fmla="val 9"/>
                <a:gd name="f18" fmla="val 43"/>
                <a:gd name="f19" fmla="val 6"/>
                <a:gd name="f20" fmla="val 29"/>
                <a:gd name="f21" fmla="val 3"/>
                <a:gd name="f22" fmla="val 2"/>
                <a:gd name="f23" fmla="val 5"/>
                <a:gd name="f24" fmla="val 1"/>
                <a:gd name="f25" fmla="val 23"/>
                <a:gd name="f26" fmla="val 39"/>
                <a:gd name="f27" fmla="*/ f0 1 17"/>
                <a:gd name="f28" fmla="*/ f1 1 107"/>
                <a:gd name="f29" fmla="val f2"/>
                <a:gd name="f30" fmla="val f3"/>
                <a:gd name="f31" fmla="val f4"/>
                <a:gd name="f32" fmla="+- f31 0 f29"/>
                <a:gd name="f33" fmla="+- f30 0 f29"/>
                <a:gd name="f34" fmla="*/ f33 1 17"/>
                <a:gd name="f35" fmla="*/ f32 1 107"/>
                <a:gd name="f36" fmla="*/ 0 1 f34"/>
                <a:gd name="f37" fmla="*/ f30 1 f34"/>
                <a:gd name="f38" fmla="*/ 0 1 f35"/>
                <a:gd name="f39" fmla="*/ f31 1 f35"/>
                <a:gd name="f40" fmla="*/ f36 f27 1"/>
                <a:gd name="f41" fmla="*/ f37 f27 1"/>
                <a:gd name="f42" fmla="*/ f39 f28 1"/>
                <a:gd name="f43" fmla="*/ f38 f28 1"/>
              </a:gdLst>
              <a:ahLst/>
              <a:cxnLst>
                <a:cxn ang="3cd4">
                  <a:pos x="hc" y="t"/>
                </a:cxn>
                <a:cxn ang="0">
                  <a:pos x="r" y="vc"/>
                </a:cxn>
                <a:cxn ang="cd4">
                  <a:pos x="hc" y="b"/>
                </a:cxn>
                <a:cxn ang="cd2">
                  <a:pos x="l" y="vc"/>
                </a:cxn>
              </a:cxnLst>
              <a:rect l="f40" t="f43" r="f41" b="f42"/>
              <a:pathLst>
                <a:path w="17" h="107">
                  <a:moveTo>
                    <a:pt x="f5" y="f6"/>
                  </a:moveTo>
                  <a:cubicBezTo>
                    <a:pt x="f7" y="f8"/>
                    <a:pt x="f9" y="f10"/>
                    <a:pt x="f3" y="f4"/>
                  </a:cubicBezTo>
                  <a:cubicBezTo>
                    <a:pt x="f11" y="f12"/>
                    <a:pt x="f13" y="f14"/>
                    <a:pt x="f15" y="f16"/>
                  </a:cubicBezTo>
                  <a:cubicBezTo>
                    <a:pt x="f15" y="f16"/>
                    <a:pt x="f17" y="f18"/>
                    <a:pt x="f17" y="f18"/>
                  </a:cubicBezTo>
                  <a:cubicBezTo>
                    <a:pt x="f19" y="f20"/>
                    <a:pt x="f21" y="f11"/>
                    <a:pt x="f2" y="f2"/>
                  </a:cubicBezTo>
                  <a:cubicBezTo>
                    <a:pt x="f2" y="f22"/>
                    <a:pt x="f2" y="f23"/>
                    <a:pt x="f2" y="f7"/>
                  </a:cubicBezTo>
                  <a:cubicBezTo>
                    <a:pt x="f24" y="f25"/>
                    <a:pt x="f21" y="f26"/>
                    <a:pt x="f5" y="f6"/>
                  </a:cubicBezTo>
                  <a:close/>
                </a:path>
              </a:pathLst>
            </a:custGeom>
            <a:solidFill>
              <a:srgbClr val="2E5369"/>
            </a:solidFill>
            <a:ln cap="rnd">
              <a:noFill/>
              <a:prstDash val="solid"/>
            </a:ln>
          </p:spPr>
          <p:txBody>
            <a:bodyPr lIns="0" tIns="0" rIns="0" bIns="0"/>
            <a:lstStyle/>
            <a:p>
              <a:endParaRPr lang="en-US"/>
            </a:p>
          </p:txBody>
        </p:sp>
        <p:sp>
          <p:nvSpPr>
            <p:cNvPr id="27" name="Freeform 34"/>
            <p:cNvSpPr/>
            <p:nvPr/>
          </p:nvSpPr>
          <p:spPr>
            <a:xfrm>
              <a:off x="973726" y="3145801"/>
              <a:ext cx="1410169" cy="2716883"/>
            </a:xfrm>
            <a:custGeom>
              <a:avLst/>
              <a:gdLst>
                <a:gd name="f0" fmla="val w"/>
                <a:gd name="f1" fmla="val h"/>
                <a:gd name="f2" fmla="val 0"/>
                <a:gd name="f3" fmla="val 294"/>
                <a:gd name="f4" fmla="val 568"/>
                <a:gd name="f5" fmla="val 8"/>
                <a:gd name="f6" fmla="val 553"/>
                <a:gd name="f7" fmla="val 9"/>
                <a:gd name="f8" fmla="val 501"/>
                <a:gd name="f9" fmla="val 19"/>
                <a:gd name="f10" fmla="val 448"/>
                <a:gd name="f11" fmla="val 35"/>
                <a:gd name="f12" fmla="val 397"/>
                <a:gd name="f13" fmla="val 51"/>
                <a:gd name="f14" fmla="val 347"/>
                <a:gd name="f15" fmla="val 73"/>
                <a:gd name="f16" fmla="val 298"/>
                <a:gd name="f17" fmla="val 99"/>
                <a:gd name="f18" fmla="val 252"/>
                <a:gd name="f19" fmla="val 124"/>
                <a:gd name="f20" fmla="val 205"/>
                <a:gd name="f21" fmla="val 154"/>
                <a:gd name="f22" fmla="val 161"/>
                <a:gd name="f23" fmla="val 187"/>
                <a:gd name="f24" fmla="val 119"/>
                <a:gd name="f25" fmla="val 203"/>
                <a:gd name="f26" fmla="val 98"/>
                <a:gd name="f27" fmla="val 220"/>
                <a:gd name="f28" fmla="val 77"/>
                <a:gd name="f29" fmla="val 238"/>
                <a:gd name="f30" fmla="val 58"/>
                <a:gd name="f31" fmla="val 247"/>
                <a:gd name="f32" fmla="val 48"/>
                <a:gd name="f33" fmla="val 256"/>
                <a:gd name="f34" fmla="val 38"/>
                <a:gd name="f35" fmla="val 265"/>
                <a:gd name="f36" fmla="val 28"/>
                <a:gd name="f37" fmla="val 274"/>
                <a:gd name="f38" fmla="val 284"/>
                <a:gd name="f39" fmla="val 293"/>
                <a:gd name="f40" fmla="val 283"/>
                <a:gd name="f41" fmla="val 273"/>
                <a:gd name="f42" fmla="val 18"/>
                <a:gd name="f43" fmla="val 264"/>
                <a:gd name="f44" fmla="val 27"/>
                <a:gd name="f45" fmla="val 255"/>
                <a:gd name="f46" fmla="val 37"/>
                <a:gd name="f47" fmla="val 246"/>
                <a:gd name="f48" fmla="val 47"/>
                <a:gd name="f49" fmla="val 237"/>
                <a:gd name="f50" fmla="val 56"/>
                <a:gd name="f51" fmla="val 218"/>
                <a:gd name="f52" fmla="val 76"/>
                <a:gd name="f53" fmla="val 201"/>
                <a:gd name="f54" fmla="val 96"/>
                <a:gd name="f55" fmla="val 185"/>
                <a:gd name="f56" fmla="val 117"/>
                <a:gd name="f57" fmla="val 151"/>
                <a:gd name="f58" fmla="val 159"/>
                <a:gd name="f59" fmla="val 121"/>
                <a:gd name="f60" fmla="val 95"/>
                <a:gd name="f61" fmla="val 249"/>
                <a:gd name="f62" fmla="val 68"/>
                <a:gd name="f63" fmla="val 296"/>
                <a:gd name="f64" fmla="val 46"/>
                <a:gd name="f65" fmla="val 345"/>
                <a:gd name="f66" fmla="val 30"/>
                <a:gd name="f67" fmla="val 396"/>
                <a:gd name="f68" fmla="val 13"/>
                <a:gd name="f69" fmla="val 445"/>
                <a:gd name="f70" fmla="val 3"/>
                <a:gd name="f71" fmla="val 497"/>
                <a:gd name="f72" fmla="val 549"/>
                <a:gd name="f73" fmla="val 555"/>
                <a:gd name="f74" fmla="val 5"/>
                <a:gd name="f75" fmla="val 561"/>
                <a:gd name="f76" fmla="val 7"/>
                <a:gd name="f77" fmla="val 563"/>
                <a:gd name="f78" fmla="val 558"/>
                <a:gd name="f79" fmla="*/ f0 1 294"/>
                <a:gd name="f80" fmla="*/ f1 1 568"/>
                <a:gd name="f81" fmla="val f2"/>
                <a:gd name="f82" fmla="val f3"/>
                <a:gd name="f83" fmla="val f4"/>
                <a:gd name="f84" fmla="+- f83 0 f81"/>
                <a:gd name="f85" fmla="+- f82 0 f81"/>
                <a:gd name="f86" fmla="*/ f85 1 294"/>
                <a:gd name="f87" fmla="*/ f84 1 568"/>
                <a:gd name="f88" fmla="*/ 0 1 f86"/>
                <a:gd name="f89" fmla="*/ f82 1 f86"/>
                <a:gd name="f90" fmla="*/ 0 1 f87"/>
                <a:gd name="f91" fmla="*/ f83 1 f87"/>
                <a:gd name="f92" fmla="*/ f88 f79 1"/>
                <a:gd name="f93" fmla="*/ f89 f79 1"/>
                <a:gd name="f94" fmla="*/ f91 f80 1"/>
                <a:gd name="f95" fmla="*/ f90 f80 1"/>
              </a:gdLst>
              <a:ahLst/>
              <a:cxnLst>
                <a:cxn ang="3cd4">
                  <a:pos x="hc" y="t"/>
                </a:cxn>
                <a:cxn ang="0">
                  <a:pos x="r" y="vc"/>
                </a:cxn>
                <a:cxn ang="cd4">
                  <a:pos x="hc" y="b"/>
                </a:cxn>
                <a:cxn ang="cd2">
                  <a:pos x="l" y="vc"/>
                </a:cxn>
              </a:cxnLst>
              <a:rect l="f92" t="f95" r="f93" b="f94"/>
              <a:pathLst>
                <a:path w="294" h="56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9"/>
                    <a:pt x="f38" y="f7"/>
                    <a:pt x="f3" y="f2"/>
                  </a:cubicBezTo>
                  <a:cubicBezTo>
                    <a:pt x="f39" y="f2"/>
                    <a:pt x="f39" y="f2"/>
                    <a:pt x="f39" y="f2"/>
                  </a:cubicBezTo>
                  <a:cubicBezTo>
                    <a:pt x="f40" y="f7"/>
                    <a:pt x="f41" y="f42"/>
                    <a:pt x="f43" y="f44"/>
                  </a:cubicBezTo>
                  <a:cubicBezTo>
                    <a:pt x="f45" y="f46"/>
                    <a:pt x="f47" y="f48"/>
                    <a:pt x="f49" y="f50"/>
                  </a:cubicBezTo>
                  <a:cubicBezTo>
                    <a:pt x="f51" y="f52"/>
                    <a:pt x="f53" y="f54"/>
                    <a:pt x="f55" y="f56"/>
                  </a:cubicBezTo>
                  <a:cubicBezTo>
                    <a:pt x="f57" y="f58"/>
                    <a:pt x="f59" y="f25"/>
                    <a:pt x="f60" y="f61"/>
                  </a:cubicBezTo>
                  <a:cubicBezTo>
                    <a:pt x="f62" y="f63"/>
                    <a:pt x="f64" y="f65"/>
                    <a:pt x="f66" y="f67"/>
                  </a:cubicBezTo>
                  <a:cubicBezTo>
                    <a:pt x="f68" y="f69"/>
                    <a:pt x="f70" y="f71"/>
                    <a:pt x="f2" y="f72"/>
                  </a:cubicBezTo>
                  <a:cubicBezTo>
                    <a:pt x="f70" y="f73"/>
                    <a:pt x="f74" y="f75"/>
                    <a:pt x="f76" y="f4"/>
                  </a:cubicBezTo>
                  <a:cubicBezTo>
                    <a:pt x="f76" y="f77"/>
                    <a:pt x="f76" y="f78"/>
                    <a:pt x="f5" y="f6"/>
                  </a:cubicBezTo>
                  <a:close/>
                </a:path>
              </a:pathLst>
            </a:custGeom>
            <a:solidFill>
              <a:srgbClr val="2E5369"/>
            </a:solidFill>
            <a:ln cap="rnd">
              <a:noFill/>
              <a:prstDash val="solid"/>
            </a:ln>
          </p:spPr>
          <p:txBody>
            <a:bodyPr lIns="0" tIns="0" rIns="0" bIns="0"/>
            <a:lstStyle/>
            <a:p>
              <a:endParaRPr lang="en-US"/>
            </a:p>
          </p:txBody>
        </p:sp>
        <p:sp>
          <p:nvSpPr>
            <p:cNvPr id="28" name="Freeform 35"/>
            <p:cNvSpPr/>
            <p:nvPr/>
          </p:nvSpPr>
          <p:spPr>
            <a:xfrm>
              <a:off x="1073350" y="6600340"/>
              <a:ext cx="120709" cy="252913"/>
            </a:xfrm>
            <a:custGeom>
              <a:avLst/>
              <a:gdLst>
                <a:gd name="f0" fmla="val w"/>
                <a:gd name="f1" fmla="val h"/>
                <a:gd name="f2" fmla="val 0"/>
                <a:gd name="f3" fmla="val 25"/>
                <a:gd name="f4" fmla="val 53"/>
                <a:gd name="f5" fmla="val 5"/>
                <a:gd name="f6" fmla="val 18"/>
                <a:gd name="f7" fmla="val 12"/>
                <a:gd name="f8" fmla="val 36"/>
                <a:gd name="f9" fmla="val 19"/>
                <a:gd name="f10" fmla="val 16"/>
                <a:gd name="f11" fmla="val 8"/>
                <a:gd name="f12" fmla="*/ f0 1 25"/>
                <a:gd name="f13" fmla="*/ f1 1 53"/>
                <a:gd name="f14" fmla="val f2"/>
                <a:gd name="f15" fmla="val f3"/>
                <a:gd name="f16" fmla="val f4"/>
                <a:gd name="f17" fmla="+- f16 0 f14"/>
                <a:gd name="f18" fmla="+- f15 0 f14"/>
                <a:gd name="f19" fmla="*/ f18 1 25"/>
                <a:gd name="f20" fmla="*/ f17 1 53"/>
                <a:gd name="f21" fmla="*/ 0 1 f19"/>
                <a:gd name="f22" fmla="*/ f15 1 f19"/>
                <a:gd name="f23" fmla="*/ 0 1 f20"/>
                <a:gd name="f24" fmla="*/ f16 1 f20"/>
                <a:gd name="f25" fmla="*/ f21 f12 1"/>
                <a:gd name="f26" fmla="*/ f22 f12 1"/>
                <a:gd name="f27" fmla="*/ f24 f13 1"/>
                <a:gd name="f28" fmla="*/ f23 f13 1"/>
              </a:gdLst>
              <a:ahLst/>
              <a:cxnLst>
                <a:cxn ang="3cd4">
                  <a:pos x="hc" y="t"/>
                </a:cxn>
                <a:cxn ang="0">
                  <a:pos x="r" y="vc"/>
                </a:cxn>
                <a:cxn ang="cd4">
                  <a:pos x="hc" y="b"/>
                </a:cxn>
                <a:cxn ang="cd2">
                  <a:pos x="l" y="vc"/>
                </a:cxn>
              </a:cxnLst>
              <a:rect l="f25" t="f28" r="f26" b="f27"/>
              <a:pathLst>
                <a:path w="25" h="53">
                  <a:moveTo>
                    <a:pt x="f2" y="f2"/>
                  </a:moveTo>
                  <a:cubicBezTo>
                    <a:pt x="f5" y="f6"/>
                    <a:pt x="f7" y="f8"/>
                    <a:pt x="f9" y="f4"/>
                  </a:cubicBezTo>
                  <a:cubicBezTo>
                    <a:pt x="f3" y="f4"/>
                    <a:pt x="f3" y="f4"/>
                    <a:pt x="f3" y="f4"/>
                  </a:cubicBezTo>
                  <a:cubicBezTo>
                    <a:pt x="f10" y="f8"/>
                    <a:pt x="f11" y="f6"/>
                    <a:pt x="f2" y="f2"/>
                  </a:cubicBezTo>
                  <a:close/>
                </a:path>
              </a:pathLst>
            </a:custGeom>
            <a:solidFill>
              <a:srgbClr val="2E5369"/>
            </a:solidFill>
            <a:ln cap="rnd">
              <a:noFill/>
              <a:prstDash val="solid"/>
            </a:ln>
          </p:spPr>
          <p:txBody>
            <a:bodyPr lIns="0" tIns="0" rIns="0" bIns="0"/>
            <a:lstStyle/>
            <a:p>
              <a:endParaRPr lang="en-US"/>
            </a:p>
          </p:txBody>
        </p:sp>
        <p:sp>
          <p:nvSpPr>
            <p:cNvPr id="29" name="Freeform 36"/>
            <p:cNvSpPr/>
            <p:nvPr/>
          </p:nvSpPr>
          <p:spPr>
            <a:xfrm>
              <a:off x="973726" y="5897166"/>
              <a:ext cx="137955" cy="674434"/>
            </a:xfrm>
            <a:custGeom>
              <a:avLst/>
              <a:gdLst>
                <a:gd name="f0" fmla="val w"/>
                <a:gd name="f1" fmla="val h"/>
                <a:gd name="f2" fmla="val 0"/>
                <a:gd name="f3" fmla="val 29"/>
                <a:gd name="f4" fmla="val 141"/>
                <a:gd name="f5" fmla="val 30"/>
                <a:gd name="f6" fmla="val 2"/>
                <a:gd name="f7" fmla="val 60"/>
                <a:gd name="f8" fmla="val 7"/>
                <a:gd name="f9" fmla="val 89"/>
                <a:gd name="f10" fmla="val 11"/>
                <a:gd name="f11" fmla="val 98"/>
                <a:gd name="f12" fmla="val 14"/>
                <a:gd name="f13" fmla="val 108"/>
                <a:gd name="f14" fmla="val 18"/>
                <a:gd name="f15" fmla="val 117"/>
                <a:gd name="f16" fmla="val 22"/>
                <a:gd name="f17" fmla="val 125"/>
                <a:gd name="f18" fmla="val 25"/>
                <a:gd name="f19" fmla="val 133"/>
                <a:gd name="f20" fmla="val 28"/>
                <a:gd name="f21" fmla="val 139"/>
                <a:gd name="f22" fmla="val 137"/>
                <a:gd name="f23" fmla="val 27"/>
                <a:gd name="f24" fmla="val 135"/>
                <a:gd name="f25" fmla="val 16"/>
                <a:gd name="f26" fmla="val 10"/>
                <a:gd name="f27" fmla="val 8"/>
                <a:gd name="f28" fmla="val 5"/>
                <a:gd name="f29" fmla="val 15"/>
                <a:gd name="f30" fmla="val 4"/>
                <a:gd name="f31" fmla="val 1"/>
                <a:gd name="f32" fmla="val 3"/>
                <a:gd name="f33" fmla="*/ f0 1 29"/>
                <a:gd name="f34" fmla="*/ f1 1 141"/>
                <a:gd name="f35" fmla="val f2"/>
                <a:gd name="f36" fmla="val f3"/>
                <a:gd name="f37" fmla="val f4"/>
                <a:gd name="f38" fmla="+- f37 0 f35"/>
                <a:gd name="f39" fmla="+- f36 0 f35"/>
                <a:gd name="f40" fmla="*/ f39 1 29"/>
                <a:gd name="f41" fmla="*/ f38 1 141"/>
                <a:gd name="f42" fmla="*/ 0 1 f40"/>
                <a:gd name="f43" fmla="*/ f36 1 f40"/>
                <a:gd name="f44" fmla="*/ 0 1 f41"/>
                <a:gd name="f45" fmla="*/ f37 1 f41"/>
                <a:gd name="f46" fmla="*/ f42 f33 1"/>
                <a:gd name="f47" fmla="*/ f43 f33 1"/>
                <a:gd name="f48" fmla="*/ f45 f34 1"/>
                <a:gd name="f49" fmla="*/ f44 f34 1"/>
              </a:gdLst>
              <a:ahLst/>
              <a:cxnLst>
                <a:cxn ang="3cd4">
                  <a:pos x="hc" y="t"/>
                </a:cxn>
                <a:cxn ang="0">
                  <a:pos x="r" y="vc"/>
                </a:cxn>
                <a:cxn ang="cd4">
                  <a:pos x="hc" y="b"/>
                </a:cxn>
                <a:cxn ang="cd2">
                  <a:pos x="l" y="vc"/>
                </a:cxn>
              </a:cxnLst>
              <a:rect l="f46" t="f49" r="f47" b="f48"/>
              <a:pathLst>
                <a:path w="29" h="141">
                  <a:moveTo>
                    <a:pt x="f2" y="f2"/>
                  </a:moveTo>
                  <a:cubicBezTo>
                    <a:pt x="f2" y="f5"/>
                    <a:pt x="f6" y="f7"/>
                    <a:pt x="f8" y="f9"/>
                  </a:cubicBezTo>
                  <a:cubicBezTo>
                    <a:pt x="f10" y="f11"/>
                    <a:pt x="f12" y="f13"/>
                    <a:pt x="f14" y="f15"/>
                  </a:cubicBezTo>
                  <a:cubicBezTo>
                    <a:pt x="f16" y="f17"/>
                    <a:pt x="f18" y="f19"/>
                    <a:pt x="f3" y="f4"/>
                  </a:cubicBezTo>
                  <a:cubicBezTo>
                    <a:pt x="f20" y="f21"/>
                    <a:pt x="f20" y="f22"/>
                    <a:pt x="f23" y="f24"/>
                  </a:cubicBezTo>
                  <a:cubicBezTo>
                    <a:pt x="f25" y="f11"/>
                    <a:pt x="f26" y="f7"/>
                    <a:pt x="f27" y="f16"/>
                  </a:cubicBezTo>
                  <a:cubicBezTo>
                    <a:pt x="f8" y="f14"/>
                    <a:pt x="f28" y="f29"/>
                    <a:pt x="f30" y="f10"/>
                  </a:cubicBezTo>
                  <a:cubicBezTo>
                    <a:pt x="f6" y="f8"/>
                    <a:pt x="f31" y="f32"/>
                    <a:pt x="f2" y="f2"/>
                  </a:cubicBezTo>
                  <a:close/>
                </a:path>
              </a:pathLst>
            </a:custGeom>
            <a:solidFill>
              <a:srgbClr val="2E5369"/>
            </a:solidFill>
            <a:ln cap="rnd">
              <a:noFill/>
              <a:prstDash val="solid"/>
            </a:ln>
          </p:spPr>
          <p:txBody>
            <a:bodyPr lIns="0" tIns="0" rIns="0" bIns="0"/>
            <a:lstStyle/>
            <a:p>
              <a:endParaRPr lang="en-US"/>
            </a:p>
          </p:txBody>
        </p:sp>
        <p:sp>
          <p:nvSpPr>
            <p:cNvPr id="30" name="Freeform 37"/>
            <p:cNvSpPr/>
            <p:nvPr/>
          </p:nvSpPr>
          <p:spPr>
            <a:xfrm>
              <a:off x="973726" y="5772634"/>
              <a:ext cx="38322" cy="228005"/>
            </a:xfrm>
            <a:custGeom>
              <a:avLst/>
              <a:gdLst>
                <a:gd name="f0" fmla="val w"/>
                <a:gd name="f1" fmla="val h"/>
                <a:gd name="f2" fmla="val 0"/>
                <a:gd name="f3" fmla="val 8"/>
                <a:gd name="f4" fmla="val 48"/>
                <a:gd name="f5" fmla="val 26"/>
                <a:gd name="f6" fmla="val 1"/>
                <a:gd name="f7" fmla="val 29"/>
                <a:gd name="f8" fmla="val 2"/>
                <a:gd name="f9" fmla="val 33"/>
                <a:gd name="f10" fmla="val 4"/>
                <a:gd name="f11" fmla="val 37"/>
                <a:gd name="f12" fmla="val 5"/>
                <a:gd name="f13" fmla="val 41"/>
                <a:gd name="f14" fmla="val 7"/>
                <a:gd name="f15" fmla="val 44"/>
                <a:gd name="f16" fmla="val 38"/>
                <a:gd name="f17" fmla="val 28"/>
                <a:gd name="f18" fmla="val 19"/>
                <a:gd name="f19" fmla="val 12"/>
                <a:gd name="f20" fmla="val 3"/>
                <a:gd name="f21" fmla="val 6"/>
                <a:gd name="f22" fmla="val 11"/>
                <a:gd name="f23" fmla="*/ f0 1 8"/>
                <a:gd name="f24" fmla="*/ f1 1 48"/>
                <a:gd name="f25" fmla="val f2"/>
                <a:gd name="f26" fmla="val f3"/>
                <a:gd name="f27" fmla="val f4"/>
                <a:gd name="f28" fmla="+- f27 0 f25"/>
                <a:gd name="f29" fmla="+- f26 0 f25"/>
                <a:gd name="f30" fmla="*/ f29 1 8"/>
                <a:gd name="f31" fmla="*/ f28 1 48"/>
                <a:gd name="f32" fmla="*/ 0 1 f30"/>
                <a:gd name="f33" fmla="*/ f26 1 f30"/>
                <a:gd name="f34" fmla="*/ 0 1 f31"/>
                <a:gd name="f35" fmla="*/ f27 1 f31"/>
                <a:gd name="f36" fmla="*/ f32 f23 1"/>
                <a:gd name="f37" fmla="*/ f33 f23 1"/>
                <a:gd name="f38" fmla="*/ f35 f24 1"/>
                <a:gd name="f39" fmla="*/ f34 f24 1"/>
              </a:gdLst>
              <a:ahLst/>
              <a:cxnLst>
                <a:cxn ang="3cd4">
                  <a:pos x="hc" y="t"/>
                </a:cxn>
                <a:cxn ang="0">
                  <a:pos x="r" y="vc"/>
                </a:cxn>
                <a:cxn ang="cd4">
                  <a:pos x="hc" y="b"/>
                </a:cxn>
                <a:cxn ang="cd2">
                  <a:pos x="l" y="vc"/>
                </a:cxn>
              </a:cxnLst>
              <a:rect l="f36" t="f39" r="f37" b="f38"/>
              <a:pathLst>
                <a:path w="8" h="48">
                  <a:moveTo>
                    <a:pt x="f2" y="f5"/>
                  </a:moveTo>
                  <a:cubicBezTo>
                    <a:pt x="f6" y="f7"/>
                    <a:pt x="f8" y="f9"/>
                    <a:pt x="f10" y="f11"/>
                  </a:cubicBezTo>
                  <a:cubicBezTo>
                    <a:pt x="f12" y="f13"/>
                    <a:pt x="f14" y="f15"/>
                    <a:pt x="f3" y="f4"/>
                  </a:cubicBezTo>
                  <a:cubicBezTo>
                    <a:pt x="f14" y="f16"/>
                    <a:pt x="f14" y="f17"/>
                    <a:pt x="f14" y="f18"/>
                  </a:cubicBezTo>
                  <a:cubicBezTo>
                    <a:pt x="f12" y="f19"/>
                    <a:pt x="f20" y="f21"/>
                    <a:pt x="f2" y="f2"/>
                  </a:cubicBezTo>
                  <a:cubicBezTo>
                    <a:pt x="f2" y="f6"/>
                    <a:pt x="f2" y="f20"/>
                    <a:pt x="f2" y="f10"/>
                  </a:cubicBezTo>
                  <a:cubicBezTo>
                    <a:pt x="f2" y="f22"/>
                    <a:pt x="f2" y="f18"/>
                    <a:pt x="f2" y="f5"/>
                  </a:cubicBezTo>
                  <a:close/>
                </a:path>
              </a:pathLst>
            </a:custGeom>
            <a:solidFill>
              <a:srgbClr val="2E5369"/>
            </a:solidFill>
            <a:ln cap="rnd">
              <a:noFill/>
              <a:prstDash val="solid"/>
            </a:ln>
          </p:spPr>
          <p:txBody>
            <a:bodyPr lIns="0" tIns="0" rIns="0" bIns="0"/>
            <a:lstStyle/>
            <a:p>
              <a:endParaRPr lang="en-US"/>
            </a:p>
          </p:txBody>
        </p:sp>
        <p:sp>
          <p:nvSpPr>
            <p:cNvPr id="31" name="Freeform 38"/>
            <p:cNvSpPr/>
            <p:nvPr/>
          </p:nvSpPr>
          <p:spPr>
            <a:xfrm>
              <a:off x="1006297" y="6322518"/>
              <a:ext cx="210760" cy="530726"/>
            </a:xfrm>
            <a:custGeom>
              <a:avLst/>
              <a:gdLst>
                <a:gd name="f0" fmla="val w"/>
                <a:gd name="f1" fmla="val h"/>
                <a:gd name="f2" fmla="val 0"/>
                <a:gd name="f3" fmla="val 44"/>
                <a:gd name="f4" fmla="val 111"/>
                <a:gd name="f5" fmla="val 11"/>
                <a:gd name="f6" fmla="val 28"/>
                <a:gd name="f7" fmla="val 7"/>
                <a:gd name="f8" fmla="val 19"/>
                <a:gd name="f9" fmla="val 4"/>
                <a:gd name="f10" fmla="val 9"/>
                <a:gd name="f11" fmla="val 3"/>
                <a:gd name="f12" fmla="val 16"/>
                <a:gd name="f13" fmla="val 33"/>
                <a:gd name="f14" fmla="val 49"/>
                <a:gd name="f15" fmla="val 12"/>
                <a:gd name="f16" fmla="val 52"/>
                <a:gd name="f17" fmla="val 13"/>
                <a:gd name="f18" fmla="val 55"/>
                <a:gd name="f19" fmla="val 14"/>
                <a:gd name="f20" fmla="val 58"/>
                <a:gd name="f21" fmla="val 22"/>
                <a:gd name="f22" fmla="val 76"/>
                <a:gd name="f23" fmla="val 30"/>
                <a:gd name="f24" fmla="val 94"/>
                <a:gd name="f25" fmla="val 39"/>
                <a:gd name="f26" fmla="val 35"/>
                <a:gd name="f27" fmla="val 92"/>
                <a:gd name="f28" fmla="val 72"/>
                <a:gd name="f29" fmla="val 18"/>
                <a:gd name="f30" fmla="val 15"/>
                <a:gd name="f31" fmla="val 36"/>
                <a:gd name="f32" fmla="*/ f0 1 44"/>
                <a:gd name="f33" fmla="*/ f1 1 111"/>
                <a:gd name="f34" fmla="val f2"/>
                <a:gd name="f35" fmla="val f3"/>
                <a:gd name="f36" fmla="val f4"/>
                <a:gd name="f37" fmla="+- f36 0 f34"/>
                <a:gd name="f38" fmla="+- f35 0 f34"/>
                <a:gd name="f39" fmla="*/ f38 1 44"/>
                <a:gd name="f40" fmla="*/ f37 1 111"/>
                <a:gd name="f41" fmla="*/ 0 1 f39"/>
                <a:gd name="f42" fmla="*/ f35 1 f39"/>
                <a:gd name="f43" fmla="*/ 0 1 f40"/>
                <a:gd name="f44" fmla="*/ f36 1 f40"/>
                <a:gd name="f45" fmla="*/ f41 f32 1"/>
                <a:gd name="f46" fmla="*/ f42 f32 1"/>
                <a:gd name="f47" fmla="*/ f44 f33 1"/>
                <a:gd name="f48" fmla="*/ f43 f33 1"/>
              </a:gdLst>
              <a:ahLst/>
              <a:cxnLst>
                <a:cxn ang="3cd4">
                  <a:pos x="hc" y="t"/>
                </a:cxn>
                <a:cxn ang="0">
                  <a:pos x="r" y="vc"/>
                </a:cxn>
                <a:cxn ang="cd4">
                  <a:pos x="hc" y="b"/>
                </a:cxn>
                <a:cxn ang="cd2">
                  <a:pos x="l" y="vc"/>
                </a:cxn>
              </a:cxnLst>
              <a:rect l="f45" t="f48" r="f46" b="f47"/>
              <a:pathLst>
                <a:path w="44" h="111">
                  <a:moveTo>
                    <a:pt x="f5" y="f6"/>
                  </a:moveTo>
                  <a:cubicBezTo>
                    <a:pt x="f7" y="f8"/>
                    <a:pt x="f9" y="f10"/>
                    <a:pt x="f2" y="f2"/>
                  </a:cubicBezTo>
                  <a:cubicBezTo>
                    <a:pt x="f11" y="f12"/>
                    <a:pt x="f7" y="f13"/>
                    <a:pt x="f5" y="f14"/>
                  </a:cubicBezTo>
                  <a:cubicBezTo>
                    <a:pt x="f15" y="f16"/>
                    <a:pt x="f17" y="f18"/>
                    <a:pt x="f19" y="f20"/>
                  </a:cubicBezTo>
                  <a:cubicBezTo>
                    <a:pt x="f21" y="f22"/>
                    <a:pt x="f23" y="f24"/>
                    <a:pt x="f25" y="f4"/>
                  </a:cubicBezTo>
                  <a:cubicBezTo>
                    <a:pt x="f3" y="f4"/>
                    <a:pt x="f3" y="f4"/>
                    <a:pt x="f3" y="f4"/>
                  </a:cubicBezTo>
                  <a:cubicBezTo>
                    <a:pt x="f26" y="f27"/>
                    <a:pt x="f6" y="f28"/>
                    <a:pt x="f21" y="f16"/>
                  </a:cubicBezTo>
                  <a:cubicBezTo>
                    <a:pt x="f29" y="f3"/>
                    <a:pt x="f30" y="f31"/>
                    <a:pt x="f5" y="f6"/>
                  </a:cubicBezTo>
                  <a:close/>
                </a:path>
              </a:pathLst>
            </a:custGeom>
            <a:solidFill>
              <a:srgbClr val="2E5369"/>
            </a:solidFill>
            <a:ln cap="rnd">
              <a:noFill/>
              <a:prstDash val="solid"/>
            </a:ln>
          </p:spPr>
          <p:txBody>
            <a:bodyPr lIns="0" tIns="0" rIns="0" bIns="0"/>
            <a:lstStyle/>
            <a:p>
              <a:endParaRPr lang="en-US"/>
            </a:p>
          </p:txBody>
        </p:sp>
      </p:grpSp>
      <p:sp>
        <p:nvSpPr>
          <p:cNvPr id="32" name="Rectangle 6"/>
          <p:cNvSpPr/>
          <p:nvPr/>
        </p:nvSpPr>
        <p:spPr>
          <a:xfrm>
            <a:off x="0" y="0"/>
            <a:ext cx="182880" cy="6858000"/>
          </a:xfrm>
          <a:prstGeom prst="rect">
            <a:avLst/>
          </a:prstGeom>
          <a:solidFill>
            <a:srgbClr val="2E5369"/>
          </a:solidFill>
          <a:ln cap="rnd">
            <a:noFill/>
            <a:prstDash val="solid"/>
          </a:ln>
        </p:spPr>
        <p:txBody>
          <a:bodyPr lIns="0" tIns="0" rIns="0" bIns="0"/>
          <a:lstStyle/>
          <a:p>
            <a:endParaRPr lang="en-US"/>
          </a:p>
        </p:txBody>
      </p:sp>
      <p:sp>
        <p:nvSpPr>
          <p:cNvPr id="2" name="Date Placeholder 4"/>
          <p:cNvSpPr txBox="1">
            <a:spLocks noGrp="1"/>
          </p:cNvSpPr>
          <p:nvPr>
            <p:ph type="dt" sz="half" idx="7"/>
          </p:nvPr>
        </p:nvSpPr>
        <p:spPr>
          <a:xfrm>
            <a:off x="10361615" y="6130439"/>
            <a:ext cx="1146282" cy="370396"/>
          </a:xfrm>
        </p:spPr>
        <p:txBody>
          <a:bodyPr/>
          <a:lstStyle>
            <a:lvl1pPr>
              <a:defRPr/>
            </a:lvl1pPr>
          </a:lstStyle>
          <a:p>
            <a:pPr lvl="0"/>
            <a:fld id="{4FA08A7C-9572-4B00-888F-7DDA96BAD6B1}" type="datetime1">
              <a:rPr lang="en-US"/>
              <a:pPr lvl="0"/>
              <a:t>2/22/17</a:t>
            </a:fld>
            <a:endParaRPr lang="en-US"/>
          </a:p>
        </p:txBody>
      </p:sp>
      <p:sp>
        <p:nvSpPr>
          <p:cNvPr id="3" name="Footer Placeholder 5"/>
          <p:cNvSpPr txBox="1">
            <a:spLocks noGrp="1"/>
          </p:cNvSpPr>
          <p:nvPr>
            <p:ph type="ftr" sz="quarter" idx="9"/>
          </p:nvPr>
        </p:nvSpPr>
        <p:spPr>
          <a:xfrm>
            <a:off x="2589215" y="6135806"/>
            <a:ext cx="7619996" cy="365129"/>
          </a:xfrm>
        </p:spPr>
        <p:txBody>
          <a:bodyPr/>
          <a:lstStyle>
            <a:lvl1pPr>
              <a:defRPr/>
            </a:lvl1pPr>
          </a:lstStyle>
          <a:p>
            <a:pPr lvl="0"/>
            <a:r>
              <a:rPr lang="en-US"/>
              <a:t>Jeff Mazzamurro | Pharmacist Intern | WNE College of Pharmacy | 2/6/17</a:t>
            </a:r>
          </a:p>
        </p:txBody>
      </p:sp>
      <p:sp>
        <p:nvSpPr>
          <p:cNvPr id="4" name="Freeform 11"/>
          <p:cNvSpPr/>
          <p:nvPr/>
        </p:nvSpPr>
        <p:spPr>
          <a:xfrm flipV="1">
            <a:off x="-4187" y="4911727"/>
            <a:ext cx="1588523" cy="507299"/>
          </a:xfrm>
          <a:custGeom>
            <a:avLst/>
            <a:gdLst>
              <a:gd name="f0" fmla="val w"/>
              <a:gd name="f1" fmla="val h"/>
              <a:gd name="f2" fmla="val 0"/>
              <a:gd name="f3" fmla="val 9248"/>
              <a:gd name="f4" fmla="val 10000"/>
              <a:gd name="f5" fmla="val 4701"/>
              <a:gd name="f6" fmla="val 7915"/>
              <a:gd name="f7" fmla="val 188"/>
              <a:gd name="f8" fmla="val 7906"/>
              <a:gd name="f9" fmla="val 156"/>
              <a:gd name="f10" fmla="val 7895"/>
              <a:gd name="f11" fmla="val 126"/>
              <a:gd name="f12" fmla="val 7886"/>
              <a:gd name="f13" fmla="val 94"/>
              <a:gd name="f14" fmla="val 7859"/>
              <a:gd name="f15" fmla="val 7831"/>
              <a:gd name="f16" fmla="val 7803"/>
              <a:gd name="f17" fmla="val 7275"/>
              <a:gd name="f18" fmla="val 70"/>
              <a:gd name="f19" fmla="val 8"/>
              <a:gd name="f20" fmla="val 3380"/>
              <a:gd name="f21" fmla="val 17"/>
              <a:gd name="f22" fmla="val 6690"/>
              <a:gd name="f23" fmla="val 25"/>
              <a:gd name="f24" fmla="val 9966"/>
              <a:gd name="f25" fmla="val 9872"/>
              <a:gd name="f26" fmla="val 9778"/>
              <a:gd name="f27" fmla="val 5265"/>
              <a:gd name="f28" fmla="val 9303"/>
              <a:gd name="f29" fmla="val 5077"/>
              <a:gd name="f30" fmla="val 4889"/>
              <a:gd name="f31" fmla="*/ f0 1 9248"/>
              <a:gd name="f32" fmla="*/ f1 1 10000"/>
              <a:gd name="f33" fmla="val f2"/>
              <a:gd name="f34" fmla="val f3"/>
              <a:gd name="f35" fmla="val f4"/>
              <a:gd name="f36" fmla="+- f35 0 f33"/>
              <a:gd name="f37" fmla="+- f34 0 f33"/>
              <a:gd name="f38" fmla="*/ f37 1 9248"/>
              <a:gd name="f39" fmla="*/ f36 1 10000"/>
              <a:gd name="f40" fmla="*/ f33 1 f38"/>
              <a:gd name="f41" fmla="*/ f34 1 f38"/>
              <a:gd name="f42" fmla="*/ f33 1 f39"/>
              <a:gd name="f43" fmla="*/ f35 1 f39"/>
              <a:gd name="f44" fmla="*/ f40 f31 1"/>
              <a:gd name="f45" fmla="*/ f41 f31 1"/>
              <a:gd name="f46" fmla="*/ f43 f32 1"/>
              <a:gd name="f47" fmla="*/ f42 f32 1"/>
            </a:gdLst>
            <a:ahLst/>
            <a:cxnLst>
              <a:cxn ang="3cd4">
                <a:pos x="hc" y="t"/>
              </a:cxn>
              <a:cxn ang="0">
                <a:pos x="r" y="vc"/>
              </a:cxn>
              <a:cxn ang="cd4">
                <a:pos x="hc" y="b"/>
              </a:cxn>
              <a:cxn ang="cd2">
                <a:pos x="l" y="vc"/>
              </a:cxn>
            </a:cxnLst>
            <a:rect l="f44" t="f47" r="f45" b="f46"/>
            <a:pathLst>
              <a:path w="9248" h="10000">
                <a:moveTo>
                  <a:pt x="f3" y="f5"/>
                </a:moveTo>
                <a:lnTo>
                  <a:pt x="f6" y="f7"/>
                </a:lnTo>
                <a:cubicBezTo>
                  <a:pt x="f8" y="f9"/>
                  <a:pt x="f10" y="f11"/>
                  <a:pt x="f12" y="f13"/>
                </a:cubicBezTo>
                <a:cubicBezTo>
                  <a:pt x="f14" y="f2"/>
                  <a:pt x="f15" y="f2"/>
                  <a:pt x="f16" y="f2"/>
                </a:cubicBezTo>
                <a:lnTo>
                  <a:pt x="f17" y="f2"/>
                </a:lnTo>
                <a:lnTo>
                  <a:pt x="f2" y="f18"/>
                </a:lnTo>
                <a:cubicBezTo>
                  <a:pt x="f19" y="f20"/>
                  <a:pt x="f21" y="f22"/>
                  <a:pt x="f23" y="f4"/>
                </a:cubicBezTo>
                <a:lnTo>
                  <a:pt x="f17" y="f24"/>
                </a:lnTo>
                <a:lnTo>
                  <a:pt x="f16" y="f24"/>
                </a:lnTo>
                <a:cubicBezTo>
                  <a:pt x="f15" y="f24"/>
                  <a:pt x="f14" y="f25"/>
                  <a:pt x="f12" y="f25"/>
                </a:cubicBezTo>
                <a:cubicBezTo>
                  <a:pt x="f12" y="f26"/>
                  <a:pt x="f6" y="f26"/>
                  <a:pt x="f6" y="f26"/>
                </a:cubicBezTo>
                <a:lnTo>
                  <a:pt x="f3" y="f27"/>
                </a:lnTo>
                <a:cubicBezTo>
                  <a:pt x="f28" y="f29"/>
                  <a:pt x="f28" y="f30"/>
                  <a:pt x="f3" y="f5"/>
                </a:cubicBezTo>
                <a:close/>
              </a:path>
            </a:pathLst>
          </a:custGeom>
          <a:solidFill>
            <a:srgbClr val="353535"/>
          </a:solidFill>
          <a:ln cap="rnd">
            <a:noFill/>
            <a:prstDash val="solid"/>
          </a:ln>
        </p:spPr>
        <p:txBody>
          <a:bodyPr lIns="0" tIns="0" rIns="0" bIns="0"/>
          <a:lstStyle/>
          <a:p>
            <a:endParaRPr lang="en-US"/>
          </a:p>
        </p:txBody>
      </p:sp>
      <p:sp>
        <p:nvSpPr>
          <p:cNvPr id="5" name="Slide Number Placeholder 6"/>
          <p:cNvSpPr txBox="1">
            <a:spLocks noGrp="1"/>
          </p:cNvSpPr>
          <p:nvPr>
            <p:ph type="sldNum" sz="quarter" idx="8"/>
          </p:nvPr>
        </p:nvSpPr>
        <p:spPr>
          <a:xfrm>
            <a:off x="531815" y="4983086"/>
            <a:ext cx="779763" cy="365129"/>
          </a:xfrm>
        </p:spPr>
        <p:txBody>
          <a:bodyPr/>
          <a:lstStyle>
            <a:lvl1pPr>
              <a:defRPr/>
            </a:lvl1pPr>
          </a:lstStyle>
          <a:p>
            <a:pPr lvl="0"/>
            <a:fld id="{44F5AD95-0768-4BEB-A915-BFDAEB8585C7}" type="slidenum">
              <a:t>‹#›</a:t>
            </a:fld>
            <a:endParaRPr lang="en-US"/>
          </a:p>
        </p:txBody>
      </p:sp>
    </p:spTree>
    <p:extLst>
      <p:ext uri="{BB962C8B-B14F-4D97-AF65-F5344CB8AC3E}">
        <p14:creationId xmlns:p14="http://schemas.microsoft.com/office/powerpoint/2010/main" val="40051362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5" name="Group 22"/>
          <p:cNvGrpSpPr/>
          <p:nvPr/>
        </p:nvGrpSpPr>
        <p:grpSpPr>
          <a:xfrm>
            <a:off x="0" y="228600"/>
            <a:ext cx="2851510" cy="6638634"/>
            <a:chOff x="0" y="228600"/>
            <a:chExt cx="2851510" cy="6638634"/>
          </a:xfrm>
        </p:grpSpPr>
        <p:sp>
          <p:nvSpPr>
            <p:cNvPr id="6" name="Freeform 11"/>
            <p:cNvSpPr/>
            <p:nvPr/>
          </p:nvSpPr>
          <p:spPr>
            <a:xfrm>
              <a:off x="0" y="2575041"/>
              <a:ext cx="100638" cy="626217"/>
            </a:xfrm>
            <a:custGeom>
              <a:avLst/>
              <a:gdLst>
                <a:gd name="f0" fmla="val w"/>
                <a:gd name="f1" fmla="val h"/>
                <a:gd name="f2" fmla="val 0"/>
                <a:gd name="f3" fmla="val 22"/>
                <a:gd name="f4" fmla="val 136"/>
                <a:gd name="f5" fmla="val 20"/>
                <a:gd name="f6" fmla="val 117"/>
                <a:gd name="f7" fmla="val 19"/>
                <a:gd name="f8" fmla="val 99"/>
                <a:gd name="f9" fmla="val 17"/>
                <a:gd name="f10" fmla="val 80"/>
                <a:gd name="f11" fmla="val 11"/>
                <a:gd name="f12" fmla="val 54"/>
                <a:gd name="f13" fmla="val 6"/>
                <a:gd name="f14" fmla="val 27"/>
                <a:gd name="f15" fmla="val 35"/>
                <a:gd name="f16" fmla="val 64"/>
                <a:gd name="f17" fmla="val 13"/>
                <a:gd name="f18" fmla="val 94"/>
                <a:gd name="f19" fmla="val 124"/>
                <a:gd name="f20" fmla="val 128"/>
                <a:gd name="f21" fmla="val 21"/>
                <a:gd name="f22" fmla="val 132"/>
                <a:gd name="f23" fmla="*/ f0 1 22"/>
                <a:gd name="f24" fmla="*/ f1 1 136"/>
                <a:gd name="f25" fmla="val f2"/>
                <a:gd name="f26" fmla="val f3"/>
                <a:gd name="f27" fmla="val f4"/>
                <a:gd name="f28" fmla="+- f27 0 f25"/>
                <a:gd name="f29" fmla="+- f26 0 f25"/>
                <a:gd name="f30" fmla="*/ f29 1 22"/>
                <a:gd name="f31" fmla="*/ f28 1 136"/>
                <a:gd name="f32" fmla="*/ 0 1 f30"/>
                <a:gd name="f33" fmla="*/ f26 1 f30"/>
                <a:gd name="f34" fmla="*/ 0 1 f31"/>
                <a:gd name="f35" fmla="*/ f27 1 f31"/>
                <a:gd name="f36" fmla="*/ f32 f23 1"/>
                <a:gd name="f37" fmla="*/ f33 f23 1"/>
                <a:gd name="f38" fmla="*/ f35 f24 1"/>
                <a:gd name="f39" fmla="*/ f34 f24 1"/>
              </a:gdLst>
              <a:ahLst/>
              <a:cxnLst>
                <a:cxn ang="3cd4">
                  <a:pos x="hc" y="t"/>
                </a:cxn>
                <a:cxn ang="0">
                  <a:pos x="r" y="vc"/>
                </a:cxn>
                <a:cxn ang="cd4">
                  <a:pos x="hc" y="b"/>
                </a:cxn>
                <a:cxn ang="cd2">
                  <a:pos x="l" y="vc"/>
                </a:cxn>
              </a:cxnLst>
              <a:rect l="f36" t="f39" r="f37" b="f38"/>
              <a:pathLst>
                <a:path w="22" h="136">
                  <a:moveTo>
                    <a:pt x="f3" y="f4"/>
                  </a:moveTo>
                  <a:cubicBezTo>
                    <a:pt x="f5" y="f6"/>
                    <a:pt x="f7" y="f8"/>
                    <a:pt x="f9" y="f10"/>
                  </a:cubicBezTo>
                  <a:cubicBezTo>
                    <a:pt x="f11" y="f12"/>
                    <a:pt x="f13" y="f14"/>
                    <a:pt x="f2" y="f2"/>
                  </a:cubicBezTo>
                  <a:cubicBezTo>
                    <a:pt x="f2" y="f15"/>
                    <a:pt x="f2" y="f15"/>
                    <a:pt x="f2" y="f15"/>
                  </a:cubicBezTo>
                  <a:cubicBezTo>
                    <a:pt x="f13" y="f16"/>
                    <a:pt x="f17" y="f18"/>
                    <a:pt x="f5" y="f19"/>
                  </a:cubicBezTo>
                  <a:cubicBezTo>
                    <a:pt x="f5" y="f20"/>
                    <a:pt x="f21" y="f22"/>
                    <a:pt x="f3" y="f4"/>
                  </a:cubicBezTo>
                  <a:close/>
                </a:path>
              </a:pathLst>
            </a:custGeom>
            <a:solidFill>
              <a:srgbClr val="2E5369">
                <a:alpha val="20000"/>
              </a:srgbClr>
            </a:solidFill>
            <a:ln cap="rnd">
              <a:noFill/>
              <a:prstDash val="solid"/>
            </a:ln>
          </p:spPr>
          <p:txBody>
            <a:bodyPr lIns="0" tIns="0" rIns="0" bIns="0"/>
            <a:lstStyle/>
            <a:p>
              <a:endParaRPr lang="en-US"/>
            </a:p>
          </p:txBody>
        </p:sp>
        <p:sp>
          <p:nvSpPr>
            <p:cNvPr id="7" name="Freeform 12"/>
            <p:cNvSpPr/>
            <p:nvPr/>
          </p:nvSpPr>
          <p:spPr>
            <a:xfrm>
              <a:off x="128601" y="3156527"/>
              <a:ext cx="646718" cy="2322219"/>
            </a:xfrm>
            <a:custGeom>
              <a:avLst/>
              <a:gdLst>
                <a:gd name="f0" fmla="val w"/>
                <a:gd name="f1" fmla="val h"/>
                <a:gd name="f2" fmla="val 0"/>
                <a:gd name="f3" fmla="val 140"/>
                <a:gd name="f4" fmla="val 504"/>
                <a:gd name="f5" fmla="val 86"/>
                <a:gd name="f6" fmla="val 350"/>
                <a:gd name="f7" fmla="val 103"/>
                <a:gd name="f8" fmla="val 402"/>
                <a:gd name="f9" fmla="val 120"/>
                <a:gd name="f10" fmla="val 453"/>
                <a:gd name="f11" fmla="val 139"/>
                <a:gd name="f12" fmla="val 495"/>
                <a:gd name="f13" fmla="val 487"/>
                <a:gd name="f14" fmla="val 478"/>
                <a:gd name="f15" fmla="val 124"/>
                <a:gd name="f16" fmla="val 435"/>
                <a:gd name="f17" fmla="val 109"/>
                <a:gd name="f18" fmla="val 391"/>
                <a:gd name="f19" fmla="val 95"/>
                <a:gd name="f20" fmla="val 347"/>
                <a:gd name="f21" fmla="val 58"/>
                <a:gd name="f22" fmla="val 233"/>
                <a:gd name="f23" fmla="val 27"/>
                <a:gd name="f24" fmla="val 117"/>
                <a:gd name="f25" fmla="val 2"/>
                <a:gd name="f26" fmla="val 20"/>
                <a:gd name="f27" fmla="val 4"/>
                <a:gd name="f28" fmla="val 41"/>
                <a:gd name="f29" fmla="val 6"/>
                <a:gd name="f30" fmla="val 61"/>
                <a:gd name="f31" fmla="val 30"/>
                <a:gd name="f32" fmla="val 158"/>
                <a:gd name="f33" fmla="val 56"/>
                <a:gd name="f34" fmla="val 255"/>
                <a:gd name="f35" fmla="*/ f0 1 140"/>
                <a:gd name="f36" fmla="*/ f1 1 504"/>
                <a:gd name="f37" fmla="val f2"/>
                <a:gd name="f38" fmla="val f3"/>
                <a:gd name="f39" fmla="val f4"/>
                <a:gd name="f40" fmla="+- f39 0 f37"/>
                <a:gd name="f41" fmla="+- f38 0 f37"/>
                <a:gd name="f42" fmla="*/ f41 1 140"/>
                <a:gd name="f43" fmla="*/ f40 1 504"/>
                <a:gd name="f44" fmla="*/ 0 1 f42"/>
                <a:gd name="f45" fmla="*/ f38 1 f42"/>
                <a:gd name="f46" fmla="*/ 0 1 f43"/>
                <a:gd name="f47" fmla="*/ f39 1 f43"/>
                <a:gd name="f48" fmla="*/ f44 f35 1"/>
                <a:gd name="f49" fmla="*/ f45 f35 1"/>
                <a:gd name="f50" fmla="*/ f47 f36 1"/>
                <a:gd name="f51" fmla="*/ f46 f36 1"/>
              </a:gdLst>
              <a:ahLst/>
              <a:cxnLst>
                <a:cxn ang="3cd4">
                  <a:pos x="hc" y="t"/>
                </a:cxn>
                <a:cxn ang="0">
                  <a:pos x="r" y="vc"/>
                </a:cxn>
                <a:cxn ang="cd4">
                  <a:pos x="hc" y="b"/>
                </a:cxn>
                <a:cxn ang="cd2">
                  <a:pos x="l" y="vc"/>
                </a:cxn>
              </a:cxnLst>
              <a:rect l="f48" t="f51" r="f49" b="f50"/>
              <a:pathLst>
                <a:path w="140" h="504">
                  <a:moveTo>
                    <a:pt x="f5" y="f6"/>
                  </a:moveTo>
                  <a:cubicBezTo>
                    <a:pt x="f7" y="f8"/>
                    <a:pt x="f9" y="f10"/>
                    <a:pt x="f11" y="f4"/>
                  </a:cubicBezTo>
                  <a:cubicBezTo>
                    <a:pt x="f11" y="f12"/>
                    <a:pt x="f11" y="f13"/>
                    <a:pt x="f3" y="f14"/>
                  </a:cubicBezTo>
                  <a:cubicBezTo>
                    <a:pt x="f15" y="f16"/>
                    <a:pt x="f17" y="f18"/>
                    <a:pt x="f19" y="f20"/>
                  </a:cubicBezTo>
                  <a:cubicBezTo>
                    <a:pt x="f21" y="f22"/>
                    <a:pt x="f23" y="f24"/>
                    <a:pt x="f2" y="f2"/>
                  </a:cubicBezTo>
                  <a:cubicBezTo>
                    <a:pt x="f25" y="f26"/>
                    <a:pt x="f27" y="f28"/>
                    <a:pt x="f29" y="f30"/>
                  </a:cubicBezTo>
                  <a:cubicBezTo>
                    <a:pt x="f31" y="f32"/>
                    <a:pt x="f33" y="f34"/>
                    <a:pt x="f5" y="f6"/>
                  </a:cubicBezTo>
                  <a:close/>
                </a:path>
              </a:pathLst>
            </a:custGeom>
            <a:solidFill>
              <a:srgbClr val="2E5369">
                <a:alpha val="20000"/>
              </a:srgbClr>
            </a:solidFill>
            <a:ln cap="rnd">
              <a:noFill/>
              <a:prstDash val="solid"/>
            </a:ln>
          </p:spPr>
          <p:txBody>
            <a:bodyPr lIns="0" tIns="0" rIns="0" bIns="0"/>
            <a:lstStyle/>
            <a:p>
              <a:endParaRPr lang="en-US"/>
            </a:p>
          </p:txBody>
        </p:sp>
        <p:sp>
          <p:nvSpPr>
            <p:cNvPr id="8" name="Freeform 13"/>
            <p:cNvSpPr/>
            <p:nvPr/>
          </p:nvSpPr>
          <p:spPr>
            <a:xfrm>
              <a:off x="806994" y="5447062"/>
              <a:ext cx="609438" cy="1420163"/>
            </a:xfrm>
            <a:custGeom>
              <a:avLst/>
              <a:gdLst>
                <a:gd name="f0" fmla="val w"/>
                <a:gd name="f1" fmla="val h"/>
                <a:gd name="f2" fmla="val 0"/>
                <a:gd name="f3" fmla="val 132"/>
                <a:gd name="f4" fmla="val 308"/>
                <a:gd name="f5" fmla="val 8"/>
                <a:gd name="f6" fmla="val 22"/>
                <a:gd name="f7" fmla="val 5"/>
                <a:gd name="f8" fmla="val 15"/>
                <a:gd name="f9" fmla="val 2"/>
                <a:gd name="f10" fmla="val 10"/>
                <a:gd name="f11" fmla="val 19"/>
                <a:gd name="f12" fmla="val 29"/>
                <a:gd name="f13" fmla="val 21"/>
                <a:gd name="f14" fmla="val 85"/>
                <a:gd name="f15" fmla="val 44"/>
                <a:gd name="f16" fmla="val 140"/>
                <a:gd name="f17" fmla="val 68"/>
                <a:gd name="f18" fmla="val 194"/>
                <a:gd name="f19" fmla="val 232"/>
                <a:gd name="f20" fmla="val 104"/>
                <a:gd name="f21" fmla="val 270"/>
                <a:gd name="f22" fmla="val 123"/>
                <a:gd name="f23" fmla="val 113"/>
                <a:gd name="f24" fmla="val 269"/>
                <a:gd name="f25" fmla="val 94"/>
                <a:gd name="f26" fmla="val 230"/>
                <a:gd name="f27" fmla="val 77"/>
                <a:gd name="f28" fmla="val 190"/>
                <a:gd name="f29" fmla="val 52"/>
                <a:gd name="f30" fmla="val 135"/>
                <a:gd name="f31" fmla="val 79"/>
                <a:gd name="f32" fmla="*/ f0 1 132"/>
                <a:gd name="f33" fmla="*/ f1 1 308"/>
                <a:gd name="f34" fmla="val f2"/>
                <a:gd name="f35" fmla="val f3"/>
                <a:gd name="f36" fmla="val f4"/>
                <a:gd name="f37" fmla="+- f36 0 f34"/>
                <a:gd name="f38" fmla="+- f35 0 f34"/>
                <a:gd name="f39" fmla="*/ f38 1 132"/>
                <a:gd name="f40" fmla="*/ f37 1 308"/>
                <a:gd name="f41" fmla="*/ 0 1 f39"/>
                <a:gd name="f42" fmla="*/ f35 1 f39"/>
                <a:gd name="f43" fmla="*/ 0 1 f40"/>
                <a:gd name="f44" fmla="*/ f36 1 f40"/>
                <a:gd name="f45" fmla="*/ f41 f32 1"/>
                <a:gd name="f46" fmla="*/ f42 f32 1"/>
                <a:gd name="f47" fmla="*/ f44 f33 1"/>
                <a:gd name="f48" fmla="*/ f43 f33 1"/>
              </a:gdLst>
              <a:ahLst/>
              <a:cxnLst>
                <a:cxn ang="3cd4">
                  <a:pos x="hc" y="t"/>
                </a:cxn>
                <a:cxn ang="0">
                  <a:pos x="r" y="vc"/>
                </a:cxn>
                <a:cxn ang="cd4">
                  <a:pos x="hc" y="b"/>
                </a:cxn>
                <a:cxn ang="cd2">
                  <a:pos x="l" y="vc"/>
                </a:cxn>
              </a:cxnLst>
              <a:rect l="f45" t="f48" r="f46" b="f47"/>
              <a:pathLst>
                <a:path w="132" h="308">
                  <a:moveTo>
                    <a:pt x="f5" y="f6"/>
                  </a:moveTo>
                  <a:cubicBezTo>
                    <a:pt x="f7" y="f8"/>
                    <a:pt x="f9" y="f5"/>
                    <a:pt x="f2" y="f2"/>
                  </a:cubicBezTo>
                  <a:cubicBezTo>
                    <a:pt x="f2" y="f10"/>
                    <a:pt x="f2" y="f11"/>
                    <a:pt x="f2" y="f12"/>
                  </a:cubicBezTo>
                  <a:cubicBezTo>
                    <a:pt x="f13" y="f14"/>
                    <a:pt x="f15" y="f16"/>
                    <a:pt x="f17" y="f18"/>
                  </a:cubicBezTo>
                  <a:cubicBezTo>
                    <a:pt x="f14" y="f19"/>
                    <a:pt x="f20" y="f21"/>
                    <a:pt x="f22" y="f4"/>
                  </a:cubicBezTo>
                  <a:cubicBezTo>
                    <a:pt x="f3" y="f4"/>
                    <a:pt x="f3" y="f4"/>
                    <a:pt x="f3" y="f4"/>
                  </a:cubicBezTo>
                  <a:cubicBezTo>
                    <a:pt x="f23" y="f24"/>
                    <a:pt x="f25" y="f26"/>
                    <a:pt x="f27" y="f28"/>
                  </a:cubicBezTo>
                  <a:cubicBezTo>
                    <a:pt x="f29" y="f30"/>
                    <a:pt x="f12" y="f31"/>
                    <a:pt x="f5" y="f6"/>
                  </a:cubicBezTo>
                  <a:close/>
                </a:path>
              </a:pathLst>
            </a:custGeom>
            <a:solidFill>
              <a:srgbClr val="2E5369">
                <a:alpha val="20000"/>
              </a:srgbClr>
            </a:solidFill>
            <a:ln cap="rnd">
              <a:noFill/>
              <a:prstDash val="solid"/>
            </a:ln>
          </p:spPr>
          <p:txBody>
            <a:bodyPr lIns="0" tIns="0" rIns="0" bIns="0"/>
            <a:lstStyle/>
            <a:p>
              <a:endParaRPr lang="en-US"/>
            </a:p>
          </p:txBody>
        </p:sp>
        <p:sp>
          <p:nvSpPr>
            <p:cNvPr id="9" name="Freeform 14"/>
            <p:cNvSpPr/>
            <p:nvPr/>
          </p:nvSpPr>
          <p:spPr>
            <a:xfrm>
              <a:off x="959827" y="6503798"/>
              <a:ext cx="171468" cy="363428"/>
            </a:xfrm>
            <a:custGeom>
              <a:avLst/>
              <a:gdLst>
                <a:gd name="f0" fmla="val w"/>
                <a:gd name="f1" fmla="val h"/>
                <a:gd name="f2" fmla="val 0"/>
                <a:gd name="f3" fmla="val 37"/>
                <a:gd name="f4" fmla="val 79"/>
                <a:gd name="f5" fmla="val 28"/>
                <a:gd name="f6" fmla="val 24"/>
                <a:gd name="f7" fmla="val 53"/>
                <a:gd name="f8" fmla="val 12"/>
                <a:gd name="f9" fmla="val 27"/>
                <a:gd name="f10" fmla="val 8"/>
                <a:gd name="f11" fmla="val 17"/>
                <a:gd name="f12" fmla="*/ f0 1 37"/>
                <a:gd name="f13" fmla="*/ f1 1 79"/>
                <a:gd name="f14" fmla="val f2"/>
                <a:gd name="f15" fmla="val f3"/>
                <a:gd name="f16" fmla="val f4"/>
                <a:gd name="f17" fmla="+- f16 0 f14"/>
                <a:gd name="f18" fmla="+- f15 0 f14"/>
                <a:gd name="f19" fmla="*/ f18 1 37"/>
                <a:gd name="f20" fmla="*/ f17 1 79"/>
                <a:gd name="f21" fmla="*/ 0 1 f19"/>
                <a:gd name="f22" fmla="*/ f15 1 f19"/>
                <a:gd name="f23" fmla="*/ 0 1 f20"/>
                <a:gd name="f24" fmla="*/ f16 1 f20"/>
                <a:gd name="f25" fmla="*/ f21 f12 1"/>
                <a:gd name="f26" fmla="*/ f22 f12 1"/>
                <a:gd name="f27" fmla="*/ f24 f13 1"/>
                <a:gd name="f28" fmla="*/ f23 f13 1"/>
              </a:gdLst>
              <a:ahLst/>
              <a:cxnLst>
                <a:cxn ang="3cd4">
                  <a:pos x="hc" y="t"/>
                </a:cxn>
                <a:cxn ang="0">
                  <a:pos x="r" y="vc"/>
                </a:cxn>
                <a:cxn ang="cd4">
                  <a:pos x="hc" y="b"/>
                </a:cxn>
                <a:cxn ang="cd2">
                  <a:pos x="l" y="vc"/>
                </a:cxn>
              </a:cxnLst>
              <a:rect l="f25" t="f28" r="f26" b="f27"/>
              <a:pathLst>
                <a:path w="37" h="79">
                  <a:moveTo>
                    <a:pt x="f5" y="f4"/>
                  </a:moveTo>
                  <a:cubicBezTo>
                    <a:pt x="f3" y="f4"/>
                    <a:pt x="f3" y="f4"/>
                    <a:pt x="f3" y="f4"/>
                  </a:cubicBezTo>
                  <a:cubicBezTo>
                    <a:pt x="f6" y="f7"/>
                    <a:pt x="f8" y="f9"/>
                    <a:pt x="f2" y="f2"/>
                  </a:cubicBezTo>
                  <a:cubicBezTo>
                    <a:pt x="f10" y="f9"/>
                    <a:pt x="f11" y="f7"/>
                    <a:pt x="f5" y="f4"/>
                  </a:cubicBezTo>
                  <a:close/>
                </a:path>
              </a:pathLst>
            </a:custGeom>
            <a:solidFill>
              <a:srgbClr val="2E5369">
                <a:alpha val="20000"/>
              </a:srgbClr>
            </a:solidFill>
            <a:ln cap="rnd">
              <a:noFill/>
              <a:prstDash val="solid"/>
            </a:ln>
          </p:spPr>
          <p:txBody>
            <a:bodyPr lIns="0" tIns="0" rIns="0" bIns="0"/>
            <a:lstStyle/>
            <a:p>
              <a:endParaRPr lang="en-US"/>
            </a:p>
          </p:txBody>
        </p:sp>
        <p:sp>
          <p:nvSpPr>
            <p:cNvPr id="10" name="Freeform 15"/>
            <p:cNvSpPr/>
            <p:nvPr/>
          </p:nvSpPr>
          <p:spPr>
            <a:xfrm>
              <a:off x="100638" y="3201259"/>
              <a:ext cx="821908" cy="3328635"/>
            </a:xfrm>
            <a:custGeom>
              <a:avLst/>
              <a:gdLst>
                <a:gd name="f0" fmla="val w"/>
                <a:gd name="f1" fmla="val h"/>
                <a:gd name="f2" fmla="val 0"/>
                <a:gd name="f3" fmla="val 178"/>
                <a:gd name="f4" fmla="val 722"/>
                <a:gd name="f5" fmla="val 162"/>
                <a:gd name="f6" fmla="val 660"/>
                <a:gd name="f7" fmla="val 145"/>
                <a:gd name="f8" fmla="val 618"/>
                <a:gd name="f9" fmla="val 130"/>
                <a:gd name="f10" fmla="val 576"/>
                <a:gd name="f11" fmla="val 116"/>
                <a:gd name="f12" fmla="val 534"/>
                <a:gd name="f13" fmla="val 84"/>
                <a:gd name="f14" fmla="val 437"/>
                <a:gd name="f15" fmla="val 59"/>
                <a:gd name="f16" fmla="val 337"/>
                <a:gd name="f17" fmla="val 40"/>
                <a:gd name="f18" fmla="val 236"/>
                <a:gd name="f19" fmla="val 29"/>
                <a:gd name="f20" fmla="val 175"/>
                <a:gd name="f21" fmla="val 20"/>
                <a:gd name="f22" fmla="val 113"/>
                <a:gd name="f23" fmla="val 12"/>
                <a:gd name="f24" fmla="val 51"/>
                <a:gd name="f25" fmla="val 8"/>
                <a:gd name="f26" fmla="val 34"/>
                <a:gd name="f27" fmla="val 4"/>
                <a:gd name="f28" fmla="val 17"/>
                <a:gd name="f29" fmla="val 79"/>
                <a:gd name="f30" fmla="val 19"/>
                <a:gd name="f31" fmla="val 159"/>
                <a:gd name="f32" fmla="val 33"/>
                <a:gd name="f33" fmla="val 237"/>
                <a:gd name="f34" fmla="val 339"/>
                <a:gd name="f35" fmla="val 76"/>
                <a:gd name="f36" fmla="val 439"/>
                <a:gd name="f37" fmla="val 107"/>
                <a:gd name="f38" fmla="val 537"/>
                <a:gd name="f39" fmla="val 123"/>
                <a:gd name="f40" fmla="val 586"/>
                <a:gd name="f41" fmla="val 141"/>
                <a:gd name="f42" fmla="val 634"/>
                <a:gd name="f43" fmla="val 160"/>
                <a:gd name="f44" fmla="val 681"/>
                <a:gd name="f45" fmla="val 166"/>
                <a:gd name="f46" fmla="val 695"/>
                <a:gd name="f47" fmla="val 172"/>
                <a:gd name="f48" fmla="val 708"/>
                <a:gd name="f49" fmla="val 176"/>
                <a:gd name="f50" fmla="val 717"/>
                <a:gd name="f51" fmla="val 713"/>
                <a:gd name="f52" fmla="val 174"/>
                <a:gd name="f53" fmla="val 169"/>
                <a:gd name="f54" fmla="val 692"/>
                <a:gd name="f55" fmla="val 165"/>
                <a:gd name="f56" fmla="val 676"/>
                <a:gd name="f57" fmla="*/ f0 1 178"/>
                <a:gd name="f58" fmla="*/ f1 1 722"/>
                <a:gd name="f59" fmla="val f2"/>
                <a:gd name="f60" fmla="val f3"/>
                <a:gd name="f61" fmla="val f4"/>
                <a:gd name="f62" fmla="+- f61 0 f59"/>
                <a:gd name="f63" fmla="+- f60 0 f59"/>
                <a:gd name="f64" fmla="*/ f63 1 178"/>
                <a:gd name="f65" fmla="*/ f62 1 722"/>
                <a:gd name="f66" fmla="*/ 0 1 f64"/>
                <a:gd name="f67" fmla="*/ f60 1 f64"/>
                <a:gd name="f68" fmla="*/ 0 1 f65"/>
                <a:gd name="f69" fmla="*/ f61 1 f65"/>
                <a:gd name="f70" fmla="*/ f66 f57 1"/>
                <a:gd name="f71" fmla="*/ f67 f57 1"/>
                <a:gd name="f72" fmla="*/ f69 f58 1"/>
                <a:gd name="f73" fmla="*/ f68 f58 1"/>
              </a:gdLst>
              <a:ahLst/>
              <a:cxnLst>
                <a:cxn ang="3cd4">
                  <a:pos x="hc" y="t"/>
                </a:cxn>
                <a:cxn ang="0">
                  <a:pos x="r" y="vc"/>
                </a:cxn>
                <a:cxn ang="cd4">
                  <a:pos x="hc" y="b"/>
                </a:cxn>
                <a:cxn ang="cd2">
                  <a:pos x="l" y="vc"/>
                </a:cxn>
              </a:cxnLst>
              <a:rect l="f70" t="f73" r="f71" b="f72"/>
              <a:pathLst>
                <a:path w="178" h="722">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5" y="f29"/>
                    <a:pt x="f30" y="f31"/>
                    <a:pt x="f32" y="f33"/>
                  </a:cubicBezTo>
                  <a:cubicBezTo>
                    <a:pt x="f24" y="f34"/>
                    <a:pt x="f35" y="f36"/>
                    <a:pt x="f37" y="f38"/>
                  </a:cubicBezTo>
                  <a:cubicBezTo>
                    <a:pt x="f39" y="f40"/>
                    <a:pt x="f41" y="f42"/>
                    <a:pt x="f43" y="f44"/>
                  </a:cubicBezTo>
                  <a:cubicBezTo>
                    <a:pt x="f45" y="f46"/>
                    <a:pt x="f47" y="f48"/>
                    <a:pt x="f3" y="f4"/>
                  </a:cubicBezTo>
                  <a:cubicBezTo>
                    <a:pt x="f49" y="f50"/>
                    <a:pt x="f20" y="f51"/>
                    <a:pt x="f52" y="f48"/>
                  </a:cubicBezTo>
                  <a:cubicBezTo>
                    <a:pt x="f53" y="f54"/>
                    <a:pt x="f55" y="f56"/>
                    <a:pt x="f5" y="f6"/>
                  </a:cubicBezTo>
                  <a:close/>
                </a:path>
              </a:pathLst>
            </a:custGeom>
            <a:solidFill>
              <a:srgbClr val="2E5369">
                <a:alpha val="20000"/>
              </a:srgbClr>
            </a:solidFill>
            <a:ln cap="rnd">
              <a:noFill/>
              <a:prstDash val="solid"/>
            </a:ln>
          </p:spPr>
          <p:txBody>
            <a:bodyPr lIns="0" tIns="0" rIns="0" bIns="0"/>
            <a:lstStyle/>
            <a:p>
              <a:endParaRPr lang="en-US"/>
            </a:p>
          </p:txBody>
        </p:sp>
        <p:sp>
          <p:nvSpPr>
            <p:cNvPr id="11" name="Freeform 16"/>
            <p:cNvSpPr/>
            <p:nvPr/>
          </p:nvSpPr>
          <p:spPr>
            <a:xfrm>
              <a:off x="22366" y="228600"/>
              <a:ext cx="106234" cy="2927927"/>
            </a:xfrm>
            <a:custGeom>
              <a:avLst/>
              <a:gdLst>
                <a:gd name="f0" fmla="val w"/>
                <a:gd name="f1" fmla="val h"/>
                <a:gd name="f2" fmla="val 0"/>
                <a:gd name="f3" fmla="val 23"/>
                <a:gd name="f4" fmla="val 635"/>
                <a:gd name="f5" fmla="val 11"/>
                <a:gd name="f6" fmla="val 577"/>
                <a:gd name="f7" fmla="val 12"/>
                <a:gd name="f8" fmla="val 581"/>
                <a:gd name="f9" fmla="val 585"/>
                <a:gd name="f10" fmla="val 589"/>
                <a:gd name="f11" fmla="val 15"/>
                <a:gd name="f12" fmla="val 603"/>
                <a:gd name="f13" fmla="val 19"/>
                <a:gd name="f14" fmla="val 617"/>
                <a:gd name="f15" fmla="val 22"/>
                <a:gd name="f16" fmla="val 632"/>
                <a:gd name="f17" fmla="val 633"/>
                <a:gd name="f18" fmla="val 634"/>
                <a:gd name="f19" fmla="val 21"/>
                <a:gd name="f20" fmla="val 615"/>
                <a:gd name="f21" fmla="val 596"/>
                <a:gd name="f22" fmla="val 17"/>
                <a:gd name="f23" fmla="val 576"/>
                <a:gd name="f24" fmla="val 9"/>
                <a:gd name="f25" fmla="val 474"/>
                <a:gd name="f26" fmla="val 5"/>
                <a:gd name="f27" fmla="val 372"/>
                <a:gd name="f28" fmla="val 269"/>
                <a:gd name="f29" fmla="val 6"/>
                <a:gd name="f30" fmla="val 179"/>
                <a:gd name="f31" fmla="val 90"/>
                <a:gd name="f32" fmla="val 89"/>
                <a:gd name="f33" fmla="val 2"/>
                <a:gd name="f34" fmla="val 1"/>
                <a:gd name="f35" fmla="val 3"/>
                <a:gd name="f36" fmla="*/ f0 1 23"/>
                <a:gd name="f37" fmla="*/ f1 1 635"/>
                <a:gd name="f38" fmla="val f2"/>
                <a:gd name="f39" fmla="val f3"/>
                <a:gd name="f40" fmla="val f4"/>
                <a:gd name="f41" fmla="+- f40 0 f38"/>
                <a:gd name="f42" fmla="+- f39 0 f38"/>
                <a:gd name="f43" fmla="*/ f42 1 23"/>
                <a:gd name="f44" fmla="*/ f41 1 635"/>
                <a:gd name="f45" fmla="*/ 0 1 f43"/>
                <a:gd name="f46" fmla="*/ f39 1 f43"/>
                <a:gd name="f47" fmla="*/ 0 1 f44"/>
                <a:gd name="f48" fmla="*/ f40 1 f44"/>
                <a:gd name="f49" fmla="*/ f45 f36 1"/>
                <a:gd name="f50" fmla="*/ f46 f36 1"/>
                <a:gd name="f51" fmla="*/ f48 f37 1"/>
                <a:gd name="f52" fmla="*/ f47 f37 1"/>
              </a:gdLst>
              <a:ahLst/>
              <a:cxnLst>
                <a:cxn ang="3cd4">
                  <a:pos x="hc" y="t"/>
                </a:cxn>
                <a:cxn ang="0">
                  <a:pos x="r" y="vc"/>
                </a:cxn>
                <a:cxn ang="cd4">
                  <a:pos x="hc" y="b"/>
                </a:cxn>
                <a:cxn ang="cd2">
                  <a:pos x="l" y="vc"/>
                </a:cxn>
              </a:cxnLst>
              <a:rect l="f49" t="f52" r="f50" b="f51"/>
              <a:pathLst>
                <a:path w="23" h="635">
                  <a:moveTo>
                    <a:pt x="f5" y="f6"/>
                  </a:moveTo>
                  <a:cubicBezTo>
                    <a:pt x="f7" y="f8"/>
                    <a:pt x="f7" y="f9"/>
                    <a:pt x="f7" y="f10"/>
                  </a:cubicBezTo>
                  <a:cubicBezTo>
                    <a:pt x="f11" y="f12"/>
                    <a:pt x="f13" y="f14"/>
                    <a:pt x="f15" y="f16"/>
                  </a:cubicBezTo>
                  <a:cubicBezTo>
                    <a:pt x="f15" y="f17"/>
                    <a:pt x="f15" y="f18"/>
                    <a:pt x="f3" y="f4"/>
                  </a:cubicBezTo>
                  <a:cubicBezTo>
                    <a:pt x="f19" y="f20"/>
                    <a:pt x="f13" y="f21"/>
                    <a:pt x="f22" y="f23"/>
                  </a:cubicBezTo>
                  <a:cubicBezTo>
                    <a:pt x="f24" y="f25"/>
                    <a:pt x="f26" y="f27"/>
                    <a:pt x="f26" y="f28"/>
                  </a:cubicBezTo>
                  <a:cubicBezTo>
                    <a:pt x="f29" y="f30"/>
                    <a:pt x="f24" y="f31"/>
                    <a:pt x="f11" y="f2"/>
                  </a:cubicBezTo>
                  <a:cubicBezTo>
                    <a:pt x="f7" y="f2"/>
                    <a:pt x="f7" y="f2"/>
                    <a:pt x="f7" y="f2"/>
                  </a:cubicBezTo>
                  <a:cubicBezTo>
                    <a:pt x="f26" y="f32"/>
                    <a:pt x="f33" y="f30"/>
                    <a:pt x="f34" y="f28"/>
                  </a:cubicBezTo>
                  <a:cubicBezTo>
                    <a:pt x="f2" y="f27"/>
                    <a:pt x="f35" y="f25"/>
                    <a:pt x="f5" y="f6"/>
                  </a:cubicBezTo>
                  <a:close/>
                </a:path>
              </a:pathLst>
            </a:custGeom>
            <a:solidFill>
              <a:srgbClr val="2E5369">
                <a:alpha val="20000"/>
              </a:srgbClr>
            </a:solidFill>
            <a:ln cap="rnd">
              <a:noFill/>
              <a:prstDash val="solid"/>
            </a:ln>
          </p:spPr>
          <p:txBody>
            <a:bodyPr lIns="0" tIns="0" rIns="0" bIns="0"/>
            <a:lstStyle/>
            <a:p>
              <a:endParaRPr lang="en-US"/>
            </a:p>
          </p:txBody>
        </p:sp>
        <p:sp>
          <p:nvSpPr>
            <p:cNvPr id="12" name="Freeform 17"/>
            <p:cNvSpPr/>
            <p:nvPr/>
          </p:nvSpPr>
          <p:spPr>
            <a:xfrm>
              <a:off x="78281" y="2944066"/>
              <a:ext cx="78272" cy="493894"/>
            </a:xfrm>
            <a:custGeom>
              <a:avLst/>
              <a:gdLst>
                <a:gd name="f0" fmla="val w"/>
                <a:gd name="f1" fmla="val h"/>
                <a:gd name="f2" fmla="val 0"/>
                <a:gd name="f3" fmla="val 17"/>
                <a:gd name="f4" fmla="val 107"/>
                <a:gd name="f5" fmla="val 2"/>
                <a:gd name="f6" fmla="val 19"/>
                <a:gd name="f7" fmla="val 3"/>
                <a:gd name="f8" fmla="val 37"/>
                <a:gd name="f9" fmla="val 5"/>
                <a:gd name="f10" fmla="val 56"/>
                <a:gd name="f11" fmla="val 9"/>
                <a:gd name="f12" fmla="val 73"/>
                <a:gd name="f13" fmla="val 13"/>
                <a:gd name="f14" fmla="val 90"/>
                <a:gd name="f15" fmla="val 15"/>
                <a:gd name="f16" fmla="val 87"/>
                <a:gd name="f17" fmla="val 66"/>
                <a:gd name="f18" fmla="val 11"/>
                <a:gd name="f19" fmla="val 46"/>
                <a:gd name="f20" fmla="val 10"/>
                <a:gd name="f21" fmla="val 45"/>
                <a:gd name="f22" fmla="val 44"/>
                <a:gd name="f23" fmla="val 43"/>
                <a:gd name="f24" fmla="val 7"/>
                <a:gd name="f25" fmla="val 28"/>
                <a:gd name="f26" fmla="val 14"/>
                <a:gd name="f27" fmla="*/ f0 1 17"/>
                <a:gd name="f28" fmla="*/ f1 1 107"/>
                <a:gd name="f29" fmla="val f2"/>
                <a:gd name="f30" fmla="val f3"/>
                <a:gd name="f31" fmla="val f4"/>
                <a:gd name="f32" fmla="+- f31 0 f29"/>
                <a:gd name="f33" fmla="+- f30 0 f29"/>
                <a:gd name="f34" fmla="*/ f33 1 17"/>
                <a:gd name="f35" fmla="*/ f32 1 107"/>
                <a:gd name="f36" fmla="*/ 0 1 f34"/>
                <a:gd name="f37" fmla="*/ f30 1 f34"/>
                <a:gd name="f38" fmla="*/ 0 1 f35"/>
                <a:gd name="f39" fmla="*/ f31 1 f35"/>
                <a:gd name="f40" fmla="*/ f36 f27 1"/>
                <a:gd name="f41" fmla="*/ f37 f27 1"/>
                <a:gd name="f42" fmla="*/ f39 f28 1"/>
                <a:gd name="f43" fmla="*/ f38 f28 1"/>
              </a:gdLst>
              <a:ahLst/>
              <a:cxnLst>
                <a:cxn ang="3cd4">
                  <a:pos x="hc" y="t"/>
                </a:cxn>
                <a:cxn ang="0">
                  <a:pos x="r" y="vc"/>
                </a:cxn>
                <a:cxn ang="cd4">
                  <a:pos x="hc" y="b"/>
                </a:cxn>
                <a:cxn ang="cd2">
                  <a:pos x="l" y="vc"/>
                </a:cxn>
              </a:cxnLst>
              <a:rect l="f40" t="f43" r="f41" b="f42"/>
              <a:pathLst>
                <a:path w="17" h="107">
                  <a:moveTo>
                    <a:pt x="f2" y="f2"/>
                  </a:moveTo>
                  <a:cubicBezTo>
                    <a:pt x="f5" y="f6"/>
                    <a:pt x="f7" y="f8"/>
                    <a:pt x="f9" y="f10"/>
                  </a:cubicBezTo>
                  <a:cubicBezTo>
                    <a:pt x="f11" y="f12"/>
                    <a:pt x="f13" y="f14"/>
                    <a:pt x="f3" y="f4"/>
                  </a:cubicBezTo>
                  <a:cubicBezTo>
                    <a:pt x="f15" y="f16"/>
                    <a:pt x="f13" y="f17"/>
                    <a:pt x="f18" y="f19"/>
                  </a:cubicBezTo>
                  <a:cubicBezTo>
                    <a:pt x="f20" y="f21"/>
                    <a:pt x="f20" y="f22"/>
                    <a:pt x="f20" y="f23"/>
                  </a:cubicBezTo>
                  <a:cubicBezTo>
                    <a:pt x="f24" y="f25"/>
                    <a:pt x="f7" y="f26"/>
                    <a:pt x="f2" y="f2"/>
                  </a:cubicBezTo>
                  <a:close/>
                </a:path>
              </a:pathLst>
            </a:custGeom>
            <a:solidFill>
              <a:srgbClr val="2E5369">
                <a:alpha val="20000"/>
              </a:srgbClr>
            </a:solidFill>
            <a:ln cap="rnd">
              <a:noFill/>
              <a:prstDash val="solid"/>
            </a:ln>
          </p:spPr>
          <p:txBody>
            <a:bodyPr lIns="0" tIns="0" rIns="0" bIns="0"/>
            <a:lstStyle/>
            <a:p>
              <a:endParaRPr lang="en-US"/>
            </a:p>
          </p:txBody>
        </p:sp>
        <p:sp>
          <p:nvSpPr>
            <p:cNvPr id="13" name="Freeform 18"/>
            <p:cNvSpPr/>
            <p:nvPr/>
          </p:nvSpPr>
          <p:spPr>
            <a:xfrm>
              <a:off x="769723" y="5478746"/>
              <a:ext cx="190103" cy="1025051"/>
            </a:xfrm>
            <a:custGeom>
              <a:avLst/>
              <a:gdLst>
                <a:gd name="f0" fmla="val w"/>
                <a:gd name="f1" fmla="val h"/>
                <a:gd name="f2" fmla="val 0"/>
                <a:gd name="f3" fmla="val 41"/>
                <a:gd name="f4" fmla="val 222"/>
                <a:gd name="f5" fmla="val 31"/>
                <a:gd name="f6" fmla="val 2"/>
                <a:gd name="f7" fmla="val 62"/>
                <a:gd name="f8" fmla="val 5"/>
                <a:gd name="f9" fmla="val 93"/>
                <a:gd name="f10" fmla="val 8"/>
                <a:gd name="f11" fmla="val 117"/>
                <a:gd name="f12" fmla="val 12"/>
                <a:gd name="f13" fmla="val 142"/>
                <a:gd name="f14" fmla="val 17"/>
                <a:gd name="f15" fmla="val 166"/>
                <a:gd name="f16" fmla="val 19"/>
                <a:gd name="f17" fmla="val 172"/>
                <a:gd name="f18" fmla="val 22"/>
                <a:gd name="f19" fmla="val 178"/>
                <a:gd name="f20" fmla="val 24"/>
                <a:gd name="f21" fmla="val 184"/>
                <a:gd name="f22" fmla="val 30"/>
                <a:gd name="f23" fmla="val 197"/>
                <a:gd name="f24" fmla="val 35"/>
                <a:gd name="f25" fmla="val 209"/>
                <a:gd name="f26" fmla="val 40"/>
                <a:gd name="f27" fmla="val 219"/>
                <a:gd name="f28" fmla="val 39"/>
                <a:gd name="f29" fmla="val 215"/>
                <a:gd name="f30" fmla="val 38"/>
                <a:gd name="f31" fmla="val 212"/>
                <a:gd name="f32" fmla="val 26"/>
                <a:gd name="f33" fmla="val 18"/>
                <a:gd name="f34" fmla="val 132"/>
                <a:gd name="f35" fmla="val 13"/>
                <a:gd name="f36" fmla="val 92"/>
                <a:gd name="f37" fmla="val 11"/>
                <a:gd name="f38" fmla="val 68"/>
                <a:gd name="f39" fmla="val 9"/>
                <a:gd name="f40" fmla="val 45"/>
                <a:gd name="f41" fmla="val 21"/>
                <a:gd name="f42" fmla="val 7"/>
                <a:gd name="f43" fmla="val 20"/>
                <a:gd name="f44" fmla="val 6"/>
                <a:gd name="f45" fmla="*/ f0 1 41"/>
                <a:gd name="f46" fmla="*/ f1 1 222"/>
                <a:gd name="f47" fmla="val f2"/>
                <a:gd name="f48" fmla="val f3"/>
                <a:gd name="f49" fmla="val f4"/>
                <a:gd name="f50" fmla="+- f49 0 f47"/>
                <a:gd name="f51" fmla="+- f48 0 f47"/>
                <a:gd name="f52" fmla="*/ f51 1 41"/>
                <a:gd name="f53" fmla="*/ f50 1 222"/>
                <a:gd name="f54" fmla="*/ 0 1 f52"/>
                <a:gd name="f55" fmla="*/ f48 1 f52"/>
                <a:gd name="f56" fmla="*/ 0 1 f53"/>
                <a:gd name="f57" fmla="*/ f49 1 f53"/>
                <a:gd name="f58" fmla="*/ f54 f45 1"/>
                <a:gd name="f59" fmla="*/ f55 f45 1"/>
                <a:gd name="f60" fmla="*/ f57 f46 1"/>
                <a:gd name="f61" fmla="*/ f56 f46 1"/>
              </a:gdLst>
              <a:ahLst/>
              <a:cxnLst>
                <a:cxn ang="3cd4">
                  <a:pos x="hc" y="t"/>
                </a:cxn>
                <a:cxn ang="0">
                  <a:pos x="r" y="vc"/>
                </a:cxn>
                <a:cxn ang="cd4">
                  <a:pos x="hc" y="b"/>
                </a:cxn>
                <a:cxn ang="cd2">
                  <a:pos x="l" y="vc"/>
                </a:cxn>
              </a:cxnLst>
              <a:rect l="f58" t="f61" r="f59" b="f60"/>
              <a:pathLst>
                <a:path w="41" h="222">
                  <a:moveTo>
                    <a:pt x="f2" y="f2"/>
                  </a:moveTo>
                  <a:cubicBezTo>
                    <a:pt x="f2" y="f5"/>
                    <a:pt x="f6" y="f7"/>
                    <a:pt x="f8" y="f9"/>
                  </a:cubicBezTo>
                  <a:cubicBezTo>
                    <a:pt x="f10" y="f11"/>
                    <a:pt x="f12" y="f13"/>
                    <a:pt x="f14" y="f15"/>
                  </a:cubicBezTo>
                  <a:cubicBezTo>
                    <a:pt x="f16" y="f17"/>
                    <a:pt x="f18" y="f19"/>
                    <a:pt x="f20" y="f21"/>
                  </a:cubicBezTo>
                  <a:cubicBezTo>
                    <a:pt x="f22" y="f23"/>
                    <a:pt x="f24" y="f25"/>
                    <a:pt x="f3" y="f4"/>
                  </a:cubicBezTo>
                  <a:cubicBezTo>
                    <a:pt x="f26" y="f27"/>
                    <a:pt x="f28" y="f29"/>
                    <a:pt x="f30" y="f31"/>
                  </a:cubicBezTo>
                  <a:cubicBezTo>
                    <a:pt x="f32" y="f17"/>
                    <a:pt x="f33" y="f34"/>
                    <a:pt x="f35" y="f36"/>
                  </a:cubicBezTo>
                  <a:cubicBezTo>
                    <a:pt x="f37" y="f38"/>
                    <a:pt x="f39" y="f40"/>
                    <a:pt x="f10" y="f18"/>
                  </a:cubicBezTo>
                  <a:cubicBezTo>
                    <a:pt x="f10" y="f41"/>
                    <a:pt x="f42" y="f43"/>
                    <a:pt x="f42" y="f33"/>
                  </a:cubicBezTo>
                  <a:cubicBezTo>
                    <a:pt x="f8" y="f12"/>
                    <a:pt x="f6" y="f44"/>
                    <a:pt x="f2" y="f2"/>
                  </a:cubicBezTo>
                  <a:close/>
                </a:path>
              </a:pathLst>
            </a:custGeom>
            <a:solidFill>
              <a:srgbClr val="2E5369">
                <a:alpha val="20000"/>
              </a:srgbClr>
            </a:solidFill>
            <a:ln cap="rnd">
              <a:noFill/>
              <a:prstDash val="solid"/>
            </a:ln>
          </p:spPr>
          <p:txBody>
            <a:bodyPr lIns="0" tIns="0" rIns="0" bIns="0"/>
            <a:lstStyle/>
            <a:p>
              <a:endParaRPr lang="en-US"/>
            </a:p>
          </p:txBody>
        </p:sp>
        <p:sp>
          <p:nvSpPr>
            <p:cNvPr id="14" name="Freeform 19"/>
            <p:cNvSpPr/>
            <p:nvPr/>
          </p:nvSpPr>
          <p:spPr>
            <a:xfrm>
              <a:off x="775310" y="1399022"/>
              <a:ext cx="2076200" cy="4048030"/>
            </a:xfrm>
            <a:custGeom>
              <a:avLst/>
              <a:gdLst>
                <a:gd name="f0" fmla="val w"/>
                <a:gd name="f1" fmla="val h"/>
                <a:gd name="f2" fmla="val 0"/>
                <a:gd name="f3" fmla="val 450"/>
                <a:gd name="f4" fmla="val 878"/>
                <a:gd name="f5" fmla="val 7"/>
                <a:gd name="f6" fmla="val 854"/>
                <a:gd name="f7" fmla="val 10"/>
                <a:gd name="f8" fmla="val 772"/>
                <a:gd name="f9" fmla="val 26"/>
                <a:gd name="f10" fmla="val 691"/>
                <a:gd name="f11" fmla="val 50"/>
                <a:gd name="f12" fmla="val 613"/>
                <a:gd name="f13" fmla="val 75"/>
                <a:gd name="f14" fmla="val 535"/>
                <a:gd name="f15" fmla="val 109"/>
                <a:gd name="f16" fmla="val 460"/>
                <a:gd name="f17" fmla="val 149"/>
                <a:gd name="f18" fmla="val 388"/>
                <a:gd name="f19" fmla="val 189"/>
                <a:gd name="f20" fmla="val 316"/>
                <a:gd name="f21" fmla="val 235"/>
                <a:gd name="f22" fmla="val 248"/>
                <a:gd name="f23" fmla="val 285"/>
                <a:gd name="f24" fmla="val 183"/>
                <a:gd name="f25" fmla="val 310"/>
                <a:gd name="f26" fmla="val 151"/>
                <a:gd name="f27" fmla="val 337"/>
                <a:gd name="f28" fmla="val 119"/>
                <a:gd name="f29" fmla="val 364"/>
                <a:gd name="f30" fmla="val 89"/>
                <a:gd name="f31" fmla="val 378"/>
                <a:gd name="f32" fmla="val 74"/>
                <a:gd name="f33" fmla="val 392"/>
                <a:gd name="f34" fmla="val 58"/>
                <a:gd name="f35" fmla="val 406"/>
                <a:gd name="f36" fmla="val 44"/>
                <a:gd name="f37" fmla="val 421"/>
                <a:gd name="f38" fmla="val 29"/>
                <a:gd name="f39" fmla="val 435"/>
                <a:gd name="f40" fmla="val 15"/>
                <a:gd name="f41" fmla="val 1"/>
                <a:gd name="f42" fmla="val 434"/>
                <a:gd name="f43" fmla="val 14"/>
                <a:gd name="f44" fmla="val 420"/>
                <a:gd name="f45" fmla="val 28"/>
                <a:gd name="f46" fmla="val 405"/>
                <a:gd name="f47" fmla="val 43"/>
                <a:gd name="f48" fmla="val 391"/>
                <a:gd name="f49" fmla="val 57"/>
                <a:gd name="f50" fmla="val 377"/>
                <a:gd name="f51" fmla="val 72"/>
                <a:gd name="f52" fmla="val 363"/>
                <a:gd name="f53" fmla="val 88"/>
                <a:gd name="f54" fmla="val 335"/>
                <a:gd name="f55" fmla="val 118"/>
                <a:gd name="f56" fmla="val 308"/>
                <a:gd name="f57" fmla="val 283"/>
                <a:gd name="f58" fmla="val 181"/>
                <a:gd name="f59" fmla="val 232"/>
                <a:gd name="f60" fmla="val 246"/>
                <a:gd name="f61" fmla="val 185"/>
                <a:gd name="f62" fmla="val 314"/>
                <a:gd name="f63" fmla="val 145"/>
                <a:gd name="f64" fmla="val 386"/>
                <a:gd name="f65" fmla="val 104"/>
                <a:gd name="f66" fmla="val 457"/>
                <a:gd name="f67" fmla="val 70"/>
                <a:gd name="f68" fmla="val 533"/>
                <a:gd name="f69" fmla="val 45"/>
                <a:gd name="f70" fmla="val 611"/>
                <a:gd name="f71" fmla="val 19"/>
                <a:gd name="f72" fmla="val 690"/>
                <a:gd name="f73" fmla="val 3"/>
                <a:gd name="f74" fmla="val 771"/>
                <a:gd name="f75" fmla="val 856"/>
                <a:gd name="f76" fmla="val 857"/>
                <a:gd name="f77" fmla="val 859"/>
                <a:gd name="f78" fmla="val 2"/>
                <a:gd name="f79" fmla="val 865"/>
                <a:gd name="f80" fmla="val 4"/>
                <a:gd name="f81" fmla="val 872"/>
                <a:gd name="f82" fmla="val 870"/>
                <a:gd name="f83" fmla="val 862"/>
                <a:gd name="f84" fmla="*/ f0 1 450"/>
                <a:gd name="f85" fmla="*/ f1 1 878"/>
                <a:gd name="f86" fmla="val f2"/>
                <a:gd name="f87" fmla="val f3"/>
                <a:gd name="f88" fmla="val f4"/>
                <a:gd name="f89" fmla="+- f88 0 f86"/>
                <a:gd name="f90" fmla="+- f87 0 f86"/>
                <a:gd name="f91" fmla="*/ f90 1 450"/>
                <a:gd name="f92" fmla="*/ f89 1 878"/>
                <a:gd name="f93" fmla="*/ 0 1 f91"/>
                <a:gd name="f94" fmla="*/ f87 1 f91"/>
                <a:gd name="f95" fmla="*/ 0 1 f92"/>
                <a:gd name="f96" fmla="*/ f88 1 f92"/>
                <a:gd name="f97" fmla="*/ f93 f84 1"/>
                <a:gd name="f98" fmla="*/ f94 f84 1"/>
                <a:gd name="f99" fmla="*/ f96 f85 1"/>
                <a:gd name="f100" fmla="*/ f95 f85 1"/>
              </a:gdLst>
              <a:ahLst/>
              <a:cxnLst>
                <a:cxn ang="3cd4">
                  <a:pos x="hc" y="t"/>
                </a:cxn>
                <a:cxn ang="0">
                  <a:pos x="r" y="vc"/>
                </a:cxn>
                <a:cxn ang="cd4">
                  <a:pos x="hc" y="b"/>
                </a:cxn>
                <a:cxn ang="cd2">
                  <a:pos x="l" y="vc"/>
                </a:cxn>
              </a:cxnLst>
              <a:rect l="f97" t="f100" r="f98" b="f99"/>
              <a:pathLst>
                <a:path w="450" h="87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38"/>
                    <a:pt x="f39" y="f40"/>
                    <a:pt x="f3" y="f41"/>
                  </a:cubicBezTo>
                  <a:cubicBezTo>
                    <a:pt x="f3" y="f2"/>
                    <a:pt x="f3" y="f2"/>
                    <a:pt x="f3" y="f2"/>
                  </a:cubicBezTo>
                  <a:cubicBezTo>
                    <a:pt x="f42" y="f43"/>
                    <a:pt x="f44" y="f45"/>
                    <a:pt x="f46" y="f47"/>
                  </a:cubicBezTo>
                  <a:cubicBezTo>
                    <a:pt x="f48" y="f49"/>
                    <a:pt x="f50" y="f51"/>
                    <a:pt x="f52" y="f53"/>
                  </a:cubicBezTo>
                  <a:cubicBezTo>
                    <a:pt x="f54" y="f55"/>
                    <a:pt x="f56" y="f17"/>
                    <a:pt x="f57" y="f58"/>
                  </a:cubicBezTo>
                  <a:cubicBezTo>
                    <a:pt x="f59" y="f60"/>
                    <a:pt x="f61" y="f62"/>
                    <a:pt x="f63" y="f64"/>
                  </a:cubicBezTo>
                  <a:cubicBezTo>
                    <a:pt x="f65" y="f66"/>
                    <a:pt x="f67" y="f68"/>
                    <a:pt x="f69" y="f70"/>
                  </a:cubicBezTo>
                  <a:cubicBezTo>
                    <a:pt x="f71" y="f72"/>
                    <a:pt x="f73" y="f74"/>
                    <a:pt x="f2" y="f6"/>
                  </a:cubicBezTo>
                  <a:cubicBezTo>
                    <a:pt x="f2" y="f75"/>
                    <a:pt x="f2" y="f76"/>
                    <a:pt x="f2" y="f77"/>
                  </a:cubicBezTo>
                  <a:cubicBezTo>
                    <a:pt x="f78" y="f79"/>
                    <a:pt x="f80" y="f81"/>
                    <a:pt x="f5" y="f4"/>
                  </a:cubicBezTo>
                  <a:cubicBezTo>
                    <a:pt x="f5" y="f82"/>
                    <a:pt x="f5" y="f83"/>
                    <a:pt x="f5" y="f6"/>
                  </a:cubicBezTo>
                  <a:close/>
                </a:path>
              </a:pathLst>
            </a:custGeom>
            <a:solidFill>
              <a:srgbClr val="2E5369">
                <a:alpha val="20000"/>
              </a:srgbClr>
            </a:solidFill>
            <a:ln cap="rnd">
              <a:noFill/>
              <a:prstDash val="solid"/>
            </a:ln>
          </p:spPr>
          <p:txBody>
            <a:bodyPr lIns="0" tIns="0" rIns="0" bIns="0"/>
            <a:lstStyle/>
            <a:p>
              <a:endParaRPr lang="en-US"/>
            </a:p>
          </p:txBody>
        </p:sp>
        <p:sp>
          <p:nvSpPr>
            <p:cNvPr id="15" name="Freeform 20"/>
            <p:cNvSpPr/>
            <p:nvPr/>
          </p:nvSpPr>
          <p:spPr>
            <a:xfrm>
              <a:off x="922547" y="6529894"/>
              <a:ext cx="162150" cy="337340"/>
            </a:xfrm>
            <a:custGeom>
              <a:avLst/>
              <a:gdLst>
                <a:gd name="f0" fmla="val w"/>
                <a:gd name="f1" fmla="val h"/>
                <a:gd name="f2" fmla="val 0"/>
                <a:gd name="f3" fmla="val 35"/>
                <a:gd name="f4" fmla="val 73"/>
                <a:gd name="f5" fmla="val 7"/>
                <a:gd name="f6" fmla="val 24"/>
                <a:gd name="f7" fmla="val 16"/>
                <a:gd name="f8" fmla="val 49"/>
                <a:gd name="f9" fmla="val 26"/>
                <a:gd name="f10" fmla="val 23"/>
                <a:gd name="f11" fmla="val 11"/>
                <a:gd name="f12" fmla="*/ f0 1 35"/>
                <a:gd name="f13" fmla="*/ f1 1 73"/>
                <a:gd name="f14" fmla="val f2"/>
                <a:gd name="f15" fmla="val f3"/>
                <a:gd name="f16" fmla="val f4"/>
                <a:gd name="f17" fmla="+- f16 0 f14"/>
                <a:gd name="f18" fmla="+- f15 0 f14"/>
                <a:gd name="f19" fmla="*/ f18 1 35"/>
                <a:gd name="f20" fmla="*/ f17 1 73"/>
                <a:gd name="f21" fmla="*/ 0 1 f19"/>
                <a:gd name="f22" fmla="*/ f15 1 f19"/>
                <a:gd name="f23" fmla="*/ 0 1 f20"/>
                <a:gd name="f24" fmla="*/ f16 1 f20"/>
                <a:gd name="f25" fmla="*/ f21 f12 1"/>
                <a:gd name="f26" fmla="*/ f22 f12 1"/>
                <a:gd name="f27" fmla="*/ f24 f13 1"/>
                <a:gd name="f28" fmla="*/ f23 f13 1"/>
              </a:gdLst>
              <a:ahLst/>
              <a:cxnLst>
                <a:cxn ang="3cd4">
                  <a:pos x="hc" y="t"/>
                </a:cxn>
                <a:cxn ang="0">
                  <a:pos x="r" y="vc"/>
                </a:cxn>
                <a:cxn ang="cd4">
                  <a:pos x="hc" y="b"/>
                </a:cxn>
                <a:cxn ang="cd2">
                  <a:pos x="l" y="vc"/>
                </a:cxn>
              </a:cxnLst>
              <a:rect l="f25" t="f28" r="f26" b="f27"/>
              <a:pathLst>
                <a:path w="35" h="73">
                  <a:moveTo>
                    <a:pt x="f2" y="f2"/>
                  </a:moveTo>
                  <a:cubicBezTo>
                    <a:pt x="f5" y="f6"/>
                    <a:pt x="f7" y="f8"/>
                    <a:pt x="f9" y="f4"/>
                  </a:cubicBezTo>
                  <a:cubicBezTo>
                    <a:pt x="f3" y="f4"/>
                    <a:pt x="f3" y="f4"/>
                    <a:pt x="f3" y="f4"/>
                  </a:cubicBezTo>
                  <a:cubicBezTo>
                    <a:pt x="f10" y="f8"/>
                    <a:pt x="f11" y="f6"/>
                    <a:pt x="f2" y="f2"/>
                  </a:cubicBezTo>
                  <a:close/>
                </a:path>
              </a:pathLst>
            </a:custGeom>
            <a:solidFill>
              <a:srgbClr val="2E5369">
                <a:alpha val="20000"/>
              </a:srgbClr>
            </a:solidFill>
            <a:ln cap="rnd">
              <a:noFill/>
              <a:prstDash val="solid"/>
            </a:ln>
          </p:spPr>
          <p:txBody>
            <a:bodyPr lIns="0" tIns="0" rIns="0" bIns="0"/>
            <a:lstStyle/>
            <a:p>
              <a:endParaRPr lang="en-US"/>
            </a:p>
          </p:txBody>
        </p:sp>
        <p:sp>
          <p:nvSpPr>
            <p:cNvPr id="16" name="Freeform 21"/>
            <p:cNvSpPr/>
            <p:nvPr/>
          </p:nvSpPr>
          <p:spPr>
            <a:xfrm>
              <a:off x="769723" y="5359462"/>
              <a:ext cx="37270" cy="221787"/>
            </a:xfrm>
            <a:custGeom>
              <a:avLst/>
              <a:gdLst>
                <a:gd name="f0" fmla="val w"/>
                <a:gd name="f1" fmla="val h"/>
                <a:gd name="f2" fmla="val 0"/>
                <a:gd name="f3" fmla="val 8"/>
                <a:gd name="f4" fmla="val 48"/>
                <a:gd name="f5" fmla="val 7"/>
                <a:gd name="f6" fmla="val 44"/>
                <a:gd name="f7" fmla="val 46"/>
                <a:gd name="f8" fmla="val 47"/>
                <a:gd name="f9" fmla="val 38"/>
                <a:gd name="f10" fmla="val 29"/>
                <a:gd name="f11" fmla="val 19"/>
                <a:gd name="f12" fmla="val 5"/>
                <a:gd name="f13" fmla="val 13"/>
                <a:gd name="f14" fmla="val 3"/>
                <a:gd name="f15" fmla="val 6"/>
                <a:gd name="f16" fmla="val 1"/>
                <a:gd name="f17" fmla="val 9"/>
                <a:gd name="f18" fmla="val 17"/>
                <a:gd name="f19" fmla="val 26"/>
                <a:gd name="f20" fmla="val 2"/>
                <a:gd name="f21" fmla="val 32"/>
                <a:gd name="f22" fmla="*/ f0 1 8"/>
                <a:gd name="f23" fmla="*/ f1 1 48"/>
                <a:gd name="f24" fmla="val f2"/>
                <a:gd name="f25" fmla="val f3"/>
                <a:gd name="f26" fmla="val f4"/>
                <a:gd name="f27" fmla="+- f26 0 f24"/>
                <a:gd name="f28" fmla="+- f25 0 f24"/>
                <a:gd name="f29" fmla="*/ f28 1 8"/>
                <a:gd name="f30" fmla="*/ f27 1 48"/>
                <a:gd name="f31" fmla="*/ 0 1 f29"/>
                <a:gd name="f32" fmla="*/ f25 1 f29"/>
                <a:gd name="f33" fmla="*/ 0 1 f30"/>
                <a:gd name="f34" fmla="*/ f26 1 f30"/>
                <a:gd name="f35" fmla="*/ f31 f22 1"/>
                <a:gd name="f36" fmla="*/ f32 f22 1"/>
                <a:gd name="f37" fmla="*/ f34 f23 1"/>
                <a:gd name="f38" fmla="*/ f33 f23 1"/>
              </a:gdLst>
              <a:ahLst/>
              <a:cxnLst>
                <a:cxn ang="3cd4">
                  <a:pos x="hc" y="t"/>
                </a:cxn>
                <a:cxn ang="0">
                  <a:pos x="r" y="vc"/>
                </a:cxn>
                <a:cxn ang="cd4">
                  <a:pos x="hc" y="b"/>
                </a:cxn>
                <a:cxn ang="cd2">
                  <a:pos x="l" y="vc"/>
                </a:cxn>
              </a:cxnLst>
              <a:rect l="f35" t="f38" r="f36" b="f37"/>
              <a:pathLst>
                <a:path w="8" h="48">
                  <a:moveTo>
                    <a:pt x="f5" y="f6"/>
                  </a:moveTo>
                  <a:cubicBezTo>
                    <a:pt x="f5" y="f7"/>
                    <a:pt x="f3" y="f8"/>
                    <a:pt x="f3" y="f4"/>
                  </a:cubicBezTo>
                  <a:cubicBezTo>
                    <a:pt x="f3" y="f9"/>
                    <a:pt x="f3" y="f10"/>
                    <a:pt x="f3" y="f11"/>
                  </a:cubicBezTo>
                  <a:cubicBezTo>
                    <a:pt x="f12" y="f13"/>
                    <a:pt x="f14" y="f15"/>
                    <a:pt x="f16" y="f2"/>
                  </a:cubicBezTo>
                  <a:cubicBezTo>
                    <a:pt x="f2" y="f17"/>
                    <a:pt x="f2" y="f18"/>
                    <a:pt x="f2" y="f19"/>
                  </a:cubicBezTo>
                  <a:cubicBezTo>
                    <a:pt x="f20" y="f21"/>
                    <a:pt x="f12" y="f9"/>
                    <a:pt x="f5" y="f6"/>
                  </a:cubicBezTo>
                  <a:close/>
                </a:path>
              </a:pathLst>
            </a:custGeom>
            <a:solidFill>
              <a:srgbClr val="2E5369">
                <a:alpha val="20000"/>
              </a:srgbClr>
            </a:solidFill>
            <a:ln cap="rnd">
              <a:noFill/>
              <a:prstDash val="solid"/>
            </a:ln>
          </p:spPr>
          <p:txBody>
            <a:bodyPr lIns="0" tIns="0" rIns="0" bIns="0"/>
            <a:lstStyle/>
            <a:p>
              <a:endParaRPr lang="en-US"/>
            </a:p>
          </p:txBody>
        </p:sp>
        <p:sp>
          <p:nvSpPr>
            <p:cNvPr id="17" name="Freeform 22"/>
            <p:cNvSpPr/>
            <p:nvPr/>
          </p:nvSpPr>
          <p:spPr>
            <a:xfrm>
              <a:off x="849861" y="6244739"/>
              <a:ext cx="238557" cy="622486"/>
            </a:xfrm>
            <a:custGeom>
              <a:avLst/>
              <a:gdLst>
                <a:gd name="f0" fmla="val w"/>
                <a:gd name="f1" fmla="val h"/>
                <a:gd name="f2" fmla="val 0"/>
                <a:gd name="f3" fmla="val 52"/>
                <a:gd name="f4" fmla="val 135"/>
                <a:gd name="f5" fmla="val 7"/>
                <a:gd name="f6" fmla="val 18"/>
                <a:gd name="f7" fmla="val 5"/>
                <a:gd name="f8" fmla="val 12"/>
                <a:gd name="f9" fmla="val 2"/>
                <a:gd name="f10" fmla="val 6"/>
                <a:gd name="f11" fmla="val 3"/>
                <a:gd name="f12" fmla="val 16"/>
                <a:gd name="f13" fmla="val 32"/>
                <a:gd name="f14" fmla="val 48"/>
                <a:gd name="f15" fmla="val 13"/>
                <a:gd name="f16" fmla="val 53"/>
                <a:gd name="f17" fmla="val 14"/>
                <a:gd name="f18" fmla="val 57"/>
                <a:gd name="f19" fmla="val 62"/>
                <a:gd name="f20" fmla="val 27"/>
                <a:gd name="f21" fmla="val 86"/>
                <a:gd name="f22" fmla="val 39"/>
                <a:gd name="f23" fmla="val 111"/>
                <a:gd name="f24" fmla="val 51"/>
                <a:gd name="f25" fmla="val 41"/>
                <a:gd name="f26" fmla="val 109"/>
                <a:gd name="f27" fmla="val 83"/>
                <a:gd name="f28" fmla="val 24"/>
                <a:gd name="f29" fmla="val 56"/>
                <a:gd name="f30" fmla="val 43"/>
                <a:gd name="f31" fmla="val 31"/>
                <a:gd name="f32" fmla="*/ f0 1 52"/>
                <a:gd name="f33" fmla="*/ f1 1 135"/>
                <a:gd name="f34" fmla="val f2"/>
                <a:gd name="f35" fmla="val f3"/>
                <a:gd name="f36" fmla="val f4"/>
                <a:gd name="f37" fmla="+- f36 0 f34"/>
                <a:gd name="f38" fmla="+- f35 0 f34"/>
                <a:gd name="f39" fmla="*/ f38 1 52"/>
                <a:gd name="f40" fmla="*/ f37 1 135"/>
                <a:gd name="f41" fmla="*/ 0 1 f39"/>
                <a:gd name="f42" fmla="*/ f35 1 f39"/>
                <a:gd name="f43" fmla="*/ 0 1 f40"/>
                <a:gd name="f44" fmla="*/ f36 1 f40"/>
                <a:gd name="f45" fmla="*/ f41 f32 1"/>
                <a:gd name="f46" fmla="*/ f42 f32 1"/>
                <a:gd name="f47" fmla="*/ f44 f33 1"/>
                <a:gd name="f48" fmla="*/ f43 f33 1"/>
              </a:gdLst>
              <a:ahLst/>
              <a:cxnLst>
                <a:cxn ang="3cd4">
                  <a:pos x="hc" y="t"/>
                </a:cxn>
                <a:cxn ang="0">
                  <a:pos x="r" y="vc"/>
                </a:cxn>
                <a:cxn ang="cd4">
                  <a:pos x="hc" y="b"/>
                </a:cxn>
                <a:cxn ang="cd2">
                  <a:pos x="l" y="vc"/>
                </a:cxn>
              </a:cxnLst>
              <a:rect l="f45" t="f48" r="f46" b="f47"/>
              <a:pathLst>
                <a:path w="52" h="135">
                  <a:moveTo>
                    <a:pt x="f5" y="f6"/>
                  </a:moveTo>
                  <a:cubicBezTo>
                    <a:pt x="f7" y="f8"/>
                    <a:pt x="f9" y="f10"/>
                    <a:pt x="f2" y="f2"/>
                  </a:cubicBezTo>
                  <a:cubicBezTo>
                    <a:pt x="f11" y="f12"/>
                    <a:pt x="f5" y="f13"/>
                    <a:pt x="f8" y="f14"/>
                  </a:cubicBezTo>
                  <a:cubicBezTo>
                    <a:pt x="f15" y="f16"/>
                    <a:pt x="f17" y="f18"/>
                    <a:pt x="f12" y="f19"/>
                  </a:cubicBezTo>
                  <a:cubicBezTo>
                    <a:pt x="f20" y="f21"/>
                    <a:pt x="f22" y="f23"/>
                    <a:pt x="f24" y="f4"/>
                  </a:cubicBezTo>
                  <a:cubicBezTo>
                    <a:pt x="f3" y="f4"/>
                    <a:pt x="f3" y="f4"/>
                    <a:pt x="f3" y="f4"/>
                  </a:cubicBezTo>
                  <a:cubicBezTo>
                    <a:pt x="f25" y="f26"/>
                    <a:pt x="f13" y="f27"/>
                    <a:pt x="f28" y="f29"/>
                  </a:cubicBezTo>
                  <a:cubicBezTo>
                    <a:pt x="f6" y="f30"/>
                    <a:pt x="f15" y="f31"/>
                    <a:pt x="f5" y="f6"/>
                  </a:cubicBezTo>
                  <a:close/>
                </a:path>
              </a:pathLst>
            </a:custGeom>
            <a:solidFill>
              <a:srgbClr val="2E5369">
                <a:alpha val="20000"/>
              </a:srgbClr>
            </a:solidFill>
            <a:ln cap="rnd">
              <a:noFill/>
              <a:prstDash val="solid"/>
            </a:ln>
          </p:spPr>
          <p:txBody>
            <a:bodyPr lIns="0" tIns="0" rIns="0" bIns="0"/>
            <a:lstStyle/>
            <a:p>
              <a:endParaRPr lang="en-US"/>
            </a:p>
          </p:txBody>
        </p:sp>
      </p:grpSp>
      <p:grpSp>
        <p:nvGrpSpPr>
          <p:cNvPr id="18" name="Group 9"/>
          <p:cNvGrpSpPr/>
          <p:nvPr/>
        </p:nvGrpSpPr>
        <p:grpSpPr>
          <a:xfrm>
            <a:off x="27221" y="155"/>
            <a:ext cx="2356674" cy="6853098"/>
            <a:chOff x="27221" y="155"/>
            <a:chExt cx="2356674" cy="6853098"/>
          </a:xfrm>
        </p:grpSpPr>
        <p:sp>
          <p:nvSpPr>
            <p:cNvPr id="19" name="Freeform 27"/>
            <p:cNvSpPr/>
            <p:nvPr/>
          </p:nvSpPr>
          <p:spPr>
            <a:xfrm>
              <a:off x="27221" y="155"/>
              <a:ext cx="494324" cy="4401043"/>
            </a:xfrm>
            <a:custGeom>
              <a:avLst/>
              <a:gdLst>
                <a:gd name="f0" fmla="val w"/>
                <a:gd name="f1" fmla="val h"/>
                <a:gd name="f2" fmla="val 0"/>
                <a:gd name="f3" fmla="val 103"/>
                <a:gd name="f4" fmla="val 920"/>
                <a:gd name="f5" fmla="val 7"/>
                <a:gd name="f6" fmla="val 210"/>
                <a:gd name="f7" fmla="val 11"/>
                <a:gd name="f8" fmla="val 288"/>
                <a:gd name="f9" fmla="val 17"/>
                <a:gd name="f10" fmla="val 367"/>
                <a:gd name="f11" fmla="val 26"/>
                <a:gd name="f12" fmla="val 445"/>
                <a:gd name="f13" fmla="val 34"/>
                <a:gd name="f14" fmla="val 523"/>
                <a:gd name="f15" fmla="val 44"/>
                <a:gd name="f16" fmla="val 601"/>
                <a:gd name="f17" fmla="val 57"/>
                <a:gd name="f18" fmla="val 679"/>
                <a:gd name="f19" fmla="val 69"/>
                <a:gd name="f20" fmla="val 757"/>
                <a:gd name="f21" fmla="val 84"/>
                <a:gd name="f22" fmla="val 834"/>
                <a:gd name="f23" fmla="val 101"/>
                <a:gd name="f24" fmla="val 911"/>
                <a:gd name="f25" fmla="val 102"/>
                <a:gd name="f26" fmla="val 914"/>
                <a:gd name="f27" fmla="val 917"/>
                <a:gd name="f28" fmla="val 905"/>
                <a:gd name="f29" fmla="val 100"/>
                <a:gd name="f30" fmla="val 889"/>
                <a:gd name="f31" fmla="val 99"/>
                <a:gd name="f32" fmla="val 874"/>
                <a:gd name="f33" fmla="val 871"/>
                <a:gd name="f34" fmla="val 868"/>
                <a:gd name="f35" fmla="val 866"/>
                <a:gd name="f36" fmla="val 85"/>
                <a:gd name="f37" fmla="val 803"/>
                <a:gd name="f38" fmla="val 73"/>
                <a:gd name="f39" fmla="val 741"/>
                <a:gd name="f40" fmla="val 63"/>
                <a:gd name="f41" fmla="val 678"/>
                <a:gd name="f42" fmla="val 50"/>
                <a:gd name="f43" fmla="val 600"/>
                <a:gd name="f44" fmla="val 39"/>
                <a:gd name="f45" fmla="val 30"/>
                <a:gd name="f46" fmla="val 444"/>
                <a:gd name="f47" fmla="val 21"/>
                <a:gd name="f48" fmla="val 366"/>
                <a:gd name="f49" fmla="val 14"/>
                <a:gd name="f50" fmla="val 9"/>
                <a:gd name="f51" fmla="val 209"/>
                <a:gd name="f52" fmla="val 170"/>
                <a:gd name="f53" fmla="val 5"/>
                <a:gd name="f54" fmla="val 131"/>
                <a:gd name="f55" fmla="val 3"/>
                <a:gd name="f56" fmla="val 92"/>
                <a:gd name="f57" fmla="val 2"/>
                <a:gd name="f58" fmla="val 61"/>
                <a:gd name="f59" fmla="val 1"/>
                <a:gd name="f60" fmla="val 31"/>
                <a:gd name="f61" fmla="val 4"/>
                <a:gd name="f62" fmla="*/ f0 1 103"/>
                <a:gd name="f63" fmla="*/ f1 1 920"/>
                <a:gd name="f64" fmla="val f2"/>
                <a:gd name="f65" fmla="val f3"/>
                <a:gd name="f66" fmla="val f4"/>
                <a:gd name="f67" fmla="+- f66 0 f64"/>
                <a:gd name="f68" fmla="+- f65 0 f64"/>
                <a:gd name="f69" fmla="*/ f68 1 103"/>
                <a:gd name="f70" fmla="*/ f67 1 920"/>
                <a:gd name="f71" fmla="*/ 0 1 f69"/>
                <a:gd name="f72" fmla="*/ f65 1 f69"/>
                <a:gd name="f73" fmla="*/ 0 1 f70"/>
                <a:gd name="f74" fmla="*/ f66 1 f70"/>
                <a:gd name="f75" fmla="*/ f71 f62 1"/>
                <a:gd name="f76" fmla="*/ f72 f62 1"/>
                <a:gd name="f77" fmla="*/ f74 f63 1"/>
                <a:gd name="f78" fmla="*/ f73 f63 1"/>
              </a:gdLst>
              <a:ahLst/>
              <a:cxnLst>
                <a:cxn ang="3cd4">
                  <a:pos x="hc" y="t"/>
                </a:cxn>
                <a:cxn ang="0">
                  <a:pos x="r" y="vc"/>
                </a:cxn>
                <a:cxn ang="cd4">
                  <a:pos x="hc" y="b"/>
                </a:cxn>
                <a:cxn ang="cd2">
                  <a:pos x="l" y="vc"/>
                </a:cxn>
              </a:cxnLst>
              <a:rect l="f75" t="f78" r="f76" b="f77"/>
              <a:pathLst>
                <a:path w="103" h="920">
                  <a:moveTo>
                    <a:pt x="f5" y="f6"/>
                  </a:moveTo>
                  <a:cubicBezTo>
                    <a:pt x="f7" y="f8"/>
                    <a:pt x="f9" y="f10"/>
                    <a:pt x="f11" y="f12"/>
                  </a:cubicBezTo>
                  <a:cubicBezTo>
                    <a:pt x="f13" y="f14"/>
                    <a:pt x="f15" y="f16"/>
                    <a:pt x="f17" y="f18"/>
                  </a:cubicBezTo>
                  <a:cubicBezTo>
                    <a:pt x="f19" y="f20"/>
                    <a:pt x="f21" y="f22"/>
                    <a:pt x="f23" y="f24"/>
                  </a:cubicBezTo>
                  <a:cubicBezTo>
                    <a:pt x="f25" y="f26"/>
                    <a:pt x="f3" y="f27"/>
                    <a:pt x="f3" y="f4"/>
                  </a:cubicBezTo>
                  <a:cubicBezTo>
                    <a:pt x="f25" y="f28"/>
                    <a:pt x="f29" y="f30"/>
                    <a:pt x="f31" y="f32"/>
                  </a:cubicBezTo>
                  <a:cubicBezTo>
                    <a:pt x="f31" y="f33"/>
                    <a:pt x="f31" y="f34"/>
                    <a:pt x="f31" y="f35"/>
                  </a:cubicBezTo>
                  <a:cubicBezTo>
                    <a:pt x="f36" y="f37"/>
                    <a:pt x="f38" y="f39"/>
                    <a:pt x="f40" y="f41"/>
                  </a:cubicBezTo>
                  <a:cubicBezTo>
                    <a:pt x="f42" y="f43"/>
                    <a:pt x="f44" y="f14"/>
                    <a:pt x="f45" y="f46"/>
                  </a:cubicBezTo>
                  <a:cubicBezTo>
                    <a:pt x="f47" y="f48"/>
                    <a:pt x="f49" y="f8"/>
                    <a:pt x="f50" y="f51"/>
                  </a:cubicBezTo>
                  <a:cubicBezTo>
                    <a:pt x="f5" y="f52"/>
                    <a:pt x="f53" y="f54"/>
                    <a:pt x="f55" y="f56"/>
                  </a:cubicBezTo>
                  <a:cubicBezTo>
                    <a:pt x="f57" y="f58"/>
                    <a:pt x="f59" y="f60"/>
                    <a:pt x="f59" y="f2"/>
                  </a:cubicBezTo>
                  <a:cubicBezTo>
                    <a:pt x="f2" y="f2"/>
                    <a:pt x="f2" y="f2"/>
                    <a:pt x="f2" y="f2"/>
                  </a:cubicBezTo>
                  <a:cubicBezTo>
                    <a:pt x="f2" y="f60"/>
                    <a:pt x="f59" y="f58"/>
                    <a:pt x="f59" y="f56"/>
                  </a:cubicBezTo>
                  <a:cubicBezTo>
                    <a:pt x="f55" y="f54"/>
                    <a:pt x="f61" y="f52"/>
                    <a:pt x="f5" y="f6"/>
                  </a:cubicBezTo>
                  <a:close/>
                </a:path>
              </a:pathLst>
            </a:custGeom>
            <a:solidFill>
              <a:srgbClr val="2E5369"/>
            </a:solidFill>
            <a:ln cap="rnd">
              <a:noFill/>
              <a:prstDash val="solid"/>
            </a:ln>
          </p:spPr>
          <p:txBody>
            <a:bodyPr lIns="0" tIns="0" rIns="0" bIns="0"/>
            <a:lstStyle/>
            <a:p>
              <a:endParaRPr lang="en-US"/>
            </a:p>
          </p:txBody>
        </p:sp>
        <p:sp>
          <p:nvSpPr>
            <p:cNvPr id="20" name="Freeform 28"/>
            <p:cNvSpPr/>
            <p:nvPr/>
          </p:nvSpPr>
          <p:spPr>
            <a:xfrm>
              <a:off x="550285" y="4316470"/>
              <a:ext cx="423440" cy="1580695"/>
            </a:xfrm>
            <a:custGeom>
              <a:avLst/>
              <a:gdLst>
                <a:gd name="f0" fmla="val w"/>
                <a:gd name="f1" fmla="val h"/>
                <a:gd name="f2" fmla="val 0"/>
                <a:gd name="f3" fmla="val 88"/>
                <a:gd name="f4" fmla="val 330"/>
                <a:gd name="f5" fmla="val 53"/>
                <a:gd name="f6" fmla="val 229"/>
                <a:gd name="f7" fmla="val 64"/>
                <a:gd name="f8" fmla="val 263"/>
                <a:gd name="f9" fmla="val 75"/>
                <a:gd name="f10" fmla="val 297"/>
                <a:gd name="f11" fmla="val 323"/>
                <a:gd name="f12" fmla="val 315"/>
                <a:gd name="f13" fmla="val 308"/>
                <a:gd name="f14" fmla="val 307"/>
                <a:gd name="f15" fmla="val 305"/>
                <a:gd name="f16" fmla="val 304"/>
                <a:gd name="f17" fmla="val 79"/>
                <a:gd name="f18" fmla="val 278"/>
                <a:gd name="f19" fmla="val 70"/>
                <a:gd name="f20" fmla="val 252"/>
                <a:gd name="f21" fmla="val 62"/>
                <a:gd name="f22" fmla="val 226"/>
                <a:gd name="f23" fmla="val 38"/>
                <a:gd name="f24" fmla="val 152"/>
                <a:gd name="f25" fmla="val 17"/>
                <a:gd name="f26" fmla="val 76"/>
                <a:gd name="f27" fmla="val 2"/>
                <a:gd name="f28" fmla="val 21"/>
                <a:gd name="f29" fmla="val 4"/>
                <a:gd name="f30" fmla="val 42"/>
                <a:gd name="f31" fmla="val 7"/>
                <a:gd name="f32" fmla="val 63"/>
                <a:gd name="f33" fmla="val 119"/>
                <a:gd name="f34" fmla="val 36"/>
                <a:gd name="f35" fmla="val 174"/>
                <a:gd name="f36" fmla="*/ f0 1 88"/>
                <a:gd name="f37" fmla="*/ f1 1 330"/>
                <a:gd name="f38" fmla="val f2"/>
                <a:gd name="f39" fmla="val f3"/>
                <a:gd name="f40" fmla="val f4"/>
                <a:gd name="f41" fmla="+- f40 0 f38"/>
                <a:gd name="f42" fmla="+- f39 0 f38"/>
                <a:gd name="f43" fmla="*/ f42 1 88"/>
                <a:gd name="f44" fmla="*/ f41 1 330"/>
                <a:gd name="f45" fmla="*/ 0 1 f43"/>
                <a:gd name="f46" fmla="*/ f39 1 f43"/>
                <a:gd name="f47" fmla="*/ 0 1 f44"/>
                <a:gd name="f48" fmla="*/ f40 1 f44"/>
                <a:gd name="f49" fmla="*/ f45 f36 1"/>
                <a:gd name="f50" fmla="*/ f46 f36 1"/>
                <a:gd name="f51" fmla="*/ f48 f37 1"/>
                <a:gd name="f52" fmla="*/ f47 f37 1"/>
              </a:gdLst>
              <a:ahLst/>
              <a:cxnLst>
                <a:cxn ang="3cd4">
                  <a:pos x="hc" y="t"/>
                </a:cxn>
                <a:cxn ang="0">
                  <a:pos x="r" y="vc"/>
                </a:cxn>
                <a:cxn ang="cd4">
                  <a:pos x="hc" y="b"/>
                </a:cxn>
                <a:cxn ang="cd2">
                  <a:pos x="l" y="vc"/>
                </a:cxn>
              </a:cxnLst>
              <a:rect l="f49" t="f52" r="f50" b="f51"/>
              <a:pathLst>
                <a:path w="88" h="330">
                  <a:moveTo>
                    <a:pt x="f5" y="f6"/>
                  </a:moveTo>
                  <a:cubicBezTo>
                    <a:pt x="f7" y="f8"/>
                    <a:pt x="f9" y="f10"/>
                    <a:pt x="f3" y="f4"/>
                  </a:cubicBezTo>
                  <a:cubicBezTo>
                    <a:pt x="f3" y="f11"/>
                    <a:pt x="f3" y="f12"/>
                    <a:pt x="f3" y="f13"/>
                  </a:cubicBezTo>
                  <a:cubicBezTo>
                    <a:pt x="f3" y="f14"/>
                    <a:pt x="f3" y="f15"/>
                    <a:pt x="f3" y="f16"/>
                  </a:cubicBezTo>
                  <a:cubicBezTo>
                    <a:pt x="f17" y="f18"/>
                    <a:pt x="f19" y="f20"/>
                    <a:pt x="f21" y="f22"/>
                  </a:cubicBezTo>
                  <a:cubicBezTo>
                    <a:pt x="f23" y="f24"/>
                    <a:pt x="f25" y="f26"/>
                    <a:pt x="f2" y="f2"/>
                  </a:cubicBezTo>
                  <a:cubicBezTo>
                    <a:pt x="f27" y="f28"/>
                    <a:pt x="f29" y="f30"/>
                    <a:pt x="f31" y="f32"/>
                  </a:cubicBezTo>
                  <a:cubicBezTo>
                    <a:pt x="f28" y="f33"/>
                    <a:pt x="f34" y="f35"/>
                    <a:pt x="f5" y="f6"/>
                  </a:cubicBezTo>
                  <a:close/>
                </a:path>
              </a:pathLst>
            </a:custGeom>
            <a:solidFill>
              <a:srgbClr val="2E5369"/>
            </a:solidFill>
            <a:ln cap="rnd">
              <a:noFill/>
              <a:prstDash val="solid"/>
            </a:ln>
          </p:spPr>
          <p:txBody>
            <a:bodyPr lIns="0" tIns="0" rIns="0" bIns="0"/>
            <a:lstStyle/>
            <a:p>
              <a:endParaRPr lang="en-US"/>
            </a:p>
          </p:txBody>
        </p:sp>
        <p:sp>
          <p:nvSpPr>
            <p:cNvPr id="21" name="Freeform 29"/>
            <p:cNvSpPr/>
            <p:nvPr/>
          </p:nvSpPr>
          <p:spPr>
            <a:xfrm>
              <a:off x="1006297" y="5862684"/>
              <a:ext cx="431103" cy="990569"/>
            </a:xfrm>
            <a:custGeom>
              <a:avLst/>
              <a:gdLst>
                <a:gd name="f0" fmla="val 180"/>
                <a:gd name="f1" fmla="val w"/>
                <a:gd name="f2" fmla="val h"/>
                <a:gd name="f3" fmla="val 0"/>
                <a:gd name="f4" fmla="val 90"/>
                <a:gd name="f5" fmla="val 207"/>
                <a:gd name="f6" fmla="val 6"/>
                <a:gd name="f7" fmla="val 15"/>
                <a:gd name="f8" fmla="val 4"/>
                <a:gd name="f9" fmla="val 10"/>
                <a:gd name="f10" fmla="val 2"/>
                <a:gd name="f11" fmla="val 5"/>
                <a:gd name="f12" fmla="val 9"/>
                <a:gd name="f13" fmla="val 19"/>
                <a:gd name="f14" fmla="val 1"/>
                <a:gd name="f15" fmla="val 29"/>
                <a:gd name="f16" fmla="val 14"/>
                <a:gd name="f17" fmla="val 62"/>
                <a:gd name="f18" fmla="val 27"/>
                <a:gd name="f19" fmla="val 95"/>
                <a:gd name="f20" fmla="val 42"/>
                <a:gd name="f21" fmla="val 127"/>
                <a:gd name="f22" fmla="val 54"/>
                <a:gd name="f23" fmla="val 154"/>
                <a:gd name="f24" fmla="val 67"/>
                <a:gd name="f25" fmla="val 181"/>
                <a:gd name="f26" fmla="val 80"/>
                <a:gd name="f27" fmla="val 76"/>
                <a:gd name="f28" fmla="val 63"/>
                <a:gd name="f29" fmla="val 152"/>
                <a:gd name="f30" fmla="val 50"/>
                <a:gd name="f31" fmla="val 123"/>
                <a:gd name="f32" fmla="val 34"/>
                <a:gd name="f33" fmla="val 88"/>
                <a:gd name="f34" fmla="val 20"/>
                <a:gd name="f35" fmla="val 51"/>
                <a:gd name="f36" fmla="*/ f1 1 90"/>
                <a:gd name="f37" fmla="*/ f2 1 207"/>
                <a:gd name="f38" fmla="val f3"/>
                <a:gd name="f39" fmla="val f4"/>
                <a:gd name="f40" fmla="val f5"/>
                <a:gd name="f41" fmla="+- f40 0 f38"/>
                <a:gd name="f42" fmla="+- f39 0 f38"/>
                <a:gd name="f43" fmla="*/ f42 1 90"/>
                <a:gd name="f44" fmla="*/ f41 1 207"/>
                <a:gd name="f45" fmla="*/ 0 1 f43"/>
                <a:gd name="f46" fmla="*/ f39 1 f43"/>
                <a:gd name="f47" fmla="*/ 0 1 f44"/>
                <a:gd name="f48" fmla="*/ f40 1 f44"/>
                <a:gd name="f49" fmla="*/ f45 f36 1"/>
                <a:gd name="f50" fmla="*/ f46 f36 1"/>
                <a:gd name="f51" fmla="*/ f48 f37 1"/>
                <a:gd name="f52" fmla="*/ f47 f37 1"/>
              </a:gdLst>
              <a:ahLst/>
              <a:cxnLst>
                <a:cxn ang="3cd4">
                  <a:pos x="hc" y="t"/>
                </a:cxn>
                <a:cxn ang="0">
                  <a:pos x="r" y="vc"/>
                </a:cxn>
                <a:cxn ang="cd4">
                  <a:pos x="hc" y="b"/>
                </a:cxn>
                <a:cxn ang="cd2">
                  <a:pos x="l" y="vc"/>
                </a:cxn>
              </a:cxnLst>
              <a:rect l="f49" t="f52" r="f50" b="f51"/>
              <a:pathLst>
                <a:path w="90" h="207">
                  <a:moveTo>
                    <a:pt x="f6" y="f7"/>
                  </a:moveTo>
                  <a:cubicBezTo>
                    <a:pt x="f8" y="f9"/>
                    <a:pt x="f10" y="f11"/>
                    <a:pt x="f3" y="f3"/>
                  </a:cubicBezTo>
                  <a:cubicBezTo>
                    <a:pt x="f3" y="f12"/>
                    <a:pt x="f3" y="f13"/>
                    <a:pt x="f14" y="f15"/>
                  </a:cubicBezTo>
                  <a:cubicBezTo>
                    <a:pt x="f16" y="f17"/>
                    <a:pt x="f18" y="f19"/>
                    <a:pt x="f20" y="f21"/>
                  </a:cubicBezTo>
                  <a:cubicBezTo>
                    <a:pt x="f22" y="f23"/>
                    <a:pt x="f24" y="f25"/>
                    <a:pt x="f26" y="f5"/>
                  </a:cubicBezTo>
                  <a:cubicBezTo>
                    <a:pt x="f4" y="f5"/>
                    <a:pt x="f4" y="f5"/>
                    <a:pt x="f4" y="f5"/>
                  </a:cubicBezTo>
                  <a:cubicBezTo>
                    <a:pt x="f27" y="f0"/>
                    <a:pt x="f28" y="f29"/>
                    <a:pt x="f30" y="f31"/>
                  </a:cubicBezTo>
                  <a:cubicBezTo>
                    <a:pt x="f32" y="f33"/>
                    <a:pt x="f34" y="f35"/>
                    <a:pt x="f6" y="f7"/>
                  </a:cubicBezTo>
                  <a:close/>
                </a:path>
              </a:pathLst>
            </a:custGeom>
            <a:solidFill>
              <a:srgbClr val="2E5369"/>
            </a:solidFill>
            <a:ln cap="rnd">
              <a:noFill/>
              <a:prstDash val="solid"/>
            </a:ln>
          </p:spPr>
          <p:txBody>
            <a:bodyPr lIns="0" tIns="0" rIns="0" bIns="0"/>
            <a:lstStyle/>
            <a:p>
              <a:endParaRPr lang="en-US"/>
            </a:p>
          </p:txBody>
        </p:sp>
        <p:sp>
          <p:nvSpPr>
            <p:cNvPr id="22" name="Freeform 30"/>
            <p:cNvSpPr/>
            <p:nvPr/>
          </p:nvSpPr>
          <p:spPr>
            <a:xfrm>
              <a:off x="521546" y="4364376"/>
              <a:ext cx="551803" cy="2235964"/>
            </a:xfrm>
            <a:custGeom>
              <a:avLst/>
              <a:gdLst>
                <a:gd name="f0" fmla="val w"/>
                <a:gd name="f1" fmla="val h"/>
                <a:gd name="f2" fmla="val 0"/>
                <a:gd name="f3" fmla="val 115"/>
                <a:gd name="f4" fmla="val 467"/>
                <a:gd name="f5" fmla="val 101"/>
                <a:gd name="f6" fmla="val 409"/>
                <a:gd name="f7" fmla="val 93"/>
                <a:gd name="f8" fmla="val 388"/>
                <a:gd name="f9" fmla="val 85"/>
                <a:gd name="f10" fmla="val 366"/>
                <a:gd name="f11" fmla="val 78"/>
                <a:gd name="f12" fmla="val 344"/>
                <a:gd name="f13" fmla="val 57"/>
                <a:gd name="f14" fmla="val 281"/>
                <a:gd name="f15" fmla="val 41"/>
                <a:gd name="f16" fmla="val 216"/>
                <a:gd name="f17" fmla="val 29"/>
                <a:gd name="f18" fmla="val 151"/>
                <a:gd name="f19" fmla="val 22"/>
                <a:gd name="f20" fmla="val 119"/>
                <a:gd name="f21" fmla="val 17"/>
                <a:gd name="f22" fmla="val 86"/>
                <a:gd name="f23" fmla="val 13"/>
                <a:gd name="f24" fmla="val 53"/>
                <a:gd name="f25" fmla="val 9"/>
                <a:gd name="f26" fmla="val 35"/>
                <a:gd name="f27" fmla="val 4"/>
                <a:gd name="f28" fmla="val 18"/>
                <a:gd name="f29" fmla="val 5"/>
                <a:gd name="f30" fmla="val 51"/>
                <a:gd name="f31" fmla="val 12"/>
                <a:gd name="f32" fmla="val 102"/>
                <a:gd name="f33" fmla="val 21"/>
                <a:gd name="f34" fmla="val 152"/>
                <a:gd name="f35" fmla="val 33"/>
                <a:gd name="f36" fmla="val 218"/>
                <a:gd name="f37" fmla="val 49"/>
                <a:gd name="f38" fmla="val 283"/>
                <a:gd name="f39" fmla="val 69"/>
                <a:gd name="f40" fmla="val 347"/>
                <a:gd name="f41" fmla="val 79"/>
                <a:gd name="f42" fmla="val 378"/>
                <a:gd name="f43" fmla="val 90"/>
                <a:gd name="f44" fmla="val 410"/>
                <a:gd name="f45" fmla="val 103"/>
                <a:gd name="f46" fmla="val 441"/>
                <a:gd name="f47" fmla="val 107"/>
                <a:gd name="f48" fmla="val 449"/>
                <a:gd name="f49" fmla="val 111"/>
                <a:gd name="f50" fmla="val 458"/>
                <a:gd name="f51" fmla="val 114"/>
                <a:gd name="f52" fmla="val 464"/>
                <a:gd name="f53" fmla="val 113"/>
                <a:gd name="f54" fmla="val 461"/>
                <a:gd name="f55" fmla="val 112"/>
                <a:gd name="f56" fmla="val 108"/>
                <a:gd name="f57" fmla="val 442"/>
                <a:gd name="f58" fmla="val 104"/>
                <a:gd name="f59" fmla="val 425"/>
                <a:gd name="f60" fmla="*/ f0 1 115"/>
                <a:gd name="f61" fmla="*/ f1 1 467"/>
                <a:gd name="f62" fmla="val f2"/>
                <a:gd name="f63" fmla="val f3"/>
                <a:gd name="f64" fmla="val f4"/>
                <a:gd name="f65" fmla="+- f64 0 f62"/>
                <a:gd name="f66" fmla="+- f63 0 f62"/>
                <a:gd name="f67" fmla="*/ f66 1 115"/>
                <a:gd name="f68" fmla="*/ f65 1 467"/>
                <a:gd name="f69" fmla="*/ 0 1 f67"/>
                <a:gd name="f70" fmla="*/ f63 1 f67"/>
                <a:gd name="f71" fmla="*/ 0 1 f68"/>
                <a:gd name="f72" fmla="*/ f64 1 f68"/>
                <a:gd name="f73" fmla="*/ f69 f60 1"/>
                <a:gd name="f74" fmla="*/ f70 f60 1"/>
                <a:gd name="f75" fmla="*/ f72 f61 1"/>
                <a:gd name="f76" fmla="*/ f71 f61 1"/>
              </a:gdLst>
              <a:ahLst/>
              <a:cxnLst>
                <a:cxn ang="3cd4">
                  <a:pos x="hc" y="t"/>
                </a:cxn>
                <a:cxn ang="0">
                  <a:pos x="r" y="vc"/>
                </a:cxn>
                <a:cxn ang="cd4">
                  <a:pos x="hc" y="b"/>
                </a:cxn>
                <a:cxn ang="cd2">
                  <a:pos x="l" y="vc"/>
                </a:cxn>
              </a:cxnLst>
              <a:rect l="f73" t="f76" r="f74" b="f75"/>
              <a:pathLst>
                <a:path w="115" h="467">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9" y="f30"/>
                    <a:pt x="f31" y="f32"/>
                    <a:pt x="f33" y="f34"/>
                  </a:cubicBezTo>
                  <a:cubicBezTo>
                    <a:pt x="f35" y="f36"/>
                    <a:pt x="f37" y="f38"/>
                    <a:pt x="f39" y="f40"/>
                  </a:cubicBezTo>
                  <a:cubicBezTo>
                    <a:pt x="f41" y="f42"/>
                    <a:pt x="f43" y="f44"/>
                    <a:pt x="f45" y="f46"/>
                  </a:cubicBezTo>
                  <a:cubicBezTo>
                    <a:pt x="f47" y="f48"/>
                    <a:pt x="f49" y="f50"/>
                    <a:pt x="f3" y="f4"/>
                  </a:cubicBezTo>
                  <a:cubicBezTo>
                    <a:pt x="f51" y="f52"/>
                    <a:pt x="f53" y="f54"/>
                    <a:pt x="f55" y="f50"/>
                  </a:cubicBezTo>
                  <a:cubicBezTo>
                    <a:pt x="f56" y="f57"/>
                    <a:pt x="f58" y="f59"/>
                    <a:pt x="f5" y="f6"/>
                  </a:cubicBezTo>
                  <a:close/>
                </a:path>
              </a:pathLst>
            </a:custGeom>
            <a:solidFill>
              <a:srgbClr val="2E5369"/>
            </a:solidFill>
            <a:ln cap="rnd">
              <a:noFill/>
              <a:prstDash val="solid"/>
            </a:ln>
          </p:spPr>
          <p:txBody>
            <a:bodyPr lIns="0" tIns="0" rIns="0" bIns="0"/>
            <a:lstStyle/>
            <a:p>
              <a:endParaRPr lang="en-US"/>
            </a:p>
          </p:txBody>
        </p:sp>
        <p:sp>
          <p:nvSpPr>
            <p:cNvPr id="23" name="Freeform 31"/>
            <p:cNvSpPr/>
            <p:nvPr/>
          </p:nvSpPr>
          <p:spPr>
            <a:xfrm>
              <a:off x="467898" y="1289203"/>
              <a:ext cx="174357" cy="3027267"/>
            </a:xfrm>
            <a:custGeom>
              <a:avLst/>
              <a:gdLst>
                <a:gd name="f0" fmla="val w"/>
                <a:gd name="f1" fmla="val h"/>
                <a:gd name="f2" fmla="val 0"/>
                <a:gd name="f3" fmla="val 36"/>
                <a:gd name="f4" fmla="val 633"/>
                <a:gd name="f5" fmla="val 17"/>
                <a:gd name="f6" fmla="val 15"/>
                <a:gd name="f7" fmla="val 621"/>
                <a:gd name="f8" fmla="val 14"/>
                <a:gd name="f9" fmla="val 609"/>
                <a:gd name="f10" fmla="val 13"/>
                <a:gd name="f11" fmla="val 597"/>
                <a:gd name="f12" fmla="val 8"/>
                <a:gd name="f13" fmla="val 530"/>
                <a:gd name="f14" fmla="val 5"/>
                <a:gd name="f15" fmla="val 464"/>
                <a:gd name="f16" fmla="val 398"/>
                <a:gd name="f17" fmla="val 331"/>
                <a:gd name="f18" fmla="val 265"/>
                <a:gd name="f19" fmla="val 198"/>
                <a:gd name="f20" fmla="val 165"/>
                <a:gd name="f21" fmla="val 18"/>
                <a:gd name="f22" fmla="val 132"/>
                <a:gd name="f23" fmla="val 22"/>
                <a:gd name="f24" fmla="val 99"/>
                <a:gd name="f25" fmla="val 26"/>
                <a:gd name="f26" fmla="val 66"/>
                <a:gd name="f27" fmla="val 30"/>
                <a:gd name="f28" fmla="val 33"/>
                <a:gd name="f29" fmla="val 35"/>
                <a:gd name="f30" fmla="val 29"/>
                <a:gd name="f31" fmla="val 24"/>
                <a:gd name="f32" fmla="val 20"/>
                <a:gd name="f33" fmla="val 16"/>
                <a:gd name="f34" fmla="val 10"/>
                <a:gd name="f35" fmla="val 4"/>
                <a:gd name="f36" fmla="val 264"/>
                <a:gd name="f37" fmla="val 1"/>
                <a:gd name="f38" fmla="val 461"/>
                <a:gd name="f39" fmla="val 2"/>
                <a:gd name="f40" fmla="val 525"/>
                <a:gd name="f41" fmla="val 7"/>
                <a:gd name="f42" fmla="val 589"/>
                <a:gd name="f43" fmla="val 603"/>
                <a:gd name="f44" fmla="val 618"/>
                <a:gd name="f45" fmla="val 632"/>
                <a:gd name="f46" fmla="*/ f0 1 36"/>
                <a:gd name="f47" fmla="*/ f1 1 633"/>
                <a:gd name="f48" fmla="val f2"/>
                <a:gd name="f49" fmla="val f3"/>
                <a:gd name="f50" fmla="val f4"/>
                <a:gd name="f51" fmla="+- f50 0 f48"/>
                <a:gd name="f52" fmla="+- f49 0 f48"/>
                <a:gd name="f53" fmla="*/ f52 1 36"/>
                <a:gd name="f54" fmla="*/ f51 1 633"/>
                <a:gd name="f55" fmla="*/ 0 1 f53"/>
                <a:gd name="f56" fmla="*/ f49 1 f53"/>
                <a:gd name="f57" fmla="*/ 0 1 f54"/>
                <a:gd name="f58" fmla="*/ f50 1 f54"/>
                <a:gd name="f59" fmla="*/ f55 f46 1"/>
                <a:gd name="f60" fmla="*/ f56 f46 1"/>
                <a:gd name="f61" fmla="*/ f58 f47 1"/>
                <a:gd name="f62" fmla="*/ f57 f47 1"/>
              </a:gdLst>
              <a:ahLst/>
              <a:cxnLst>
                <a:cxn ang="3cd4">
                  <a:pos x="hc" y="t"/>
                </a:cxn>
                <a:cxn ang="0">
                  <a:pos x="r" y="vc"/>
                </a:cxn>
                <a:cxn ang="cd4">
                  <a:pos x="hc" y="b"/>
                </a:cxn>
                <a:cxn ang="cd2">
                  <a:pos x="l" y="vc"/>
                </a:cxn>
              </a:cxnLst>
              <a:rect l="f59" t="f62" r="f60" b="f61"/>
              <a:pathLst>
                <a:path w="36" h="633">
                  <a:moveTo>
                    <a:pt x="f5" y="f4"/>
                  </a:moveTo>
                  <a:cubicBezTo>
                    <a:pt x="f6" y="f7"/>
                    <a:pt x="f8" y="f9"/>
                    <a:pt x="f10" y="f11"/>
                  </a:cubicBezTo>
                  <a:cubicBezTo>
                    <a:pt x="f12" y="f13"/>
                    <a:pt x="f14" y="f15"/>
                    <a:pt x="f14" y="f16"/>
                  </a:cubicBezTo>
                  <a:cubicBezTo>
                    <a:pt x="f14" y="f17"/>
                    <a:pt x="f12" y="f18"/>
                    <a:pt x="f10" y="f19"/>
                  </a:cubicBezTo>
                  <a:cubicBezTo>
                    <a:pt x="f6" y="f20"/>
                    <a:pt x="f21" y="f22"/>
                    <a:pt x="f23" y="f24"/>
                  </a:cubicBezTo>
                  <a:cubicBezTo>
                    <a:pt x="f25" y="f26"/>
                    <a:pt x="f27" y="f28"/>
                    <a:pt x="f3" y="f2"/>
                  </a:cubicBezTo>
                  <a:cubicBezTo>
                    <a:pt x="f29" y="f2"/>
                    <a:pt x="f29" y="f2"/>
                    <a:pt x="f29" y="f2"/>
                  </a:cubicBezTo>
                  <a:cubicBezTo>
                    <a:pt x="f30" y="f28"/>
                    <a:pt x="f31" y="f26"/>
                    <a:pt x="f32" y="f24"/>
                  </a:cubicBezTo>
                  <a:cubicBezTo>
                    <a:pt x="f33" y="f22"/>
                    <a:pt x="f10" y="f20"/>
                    <a:pt x="f34" y="f19"/>
                  </a:cubicBezTo>
                  <a:cubicBezTo>
                    <a:pt x="f35" y="f36"/>
                    <a:pt x="f37" y="f17"/>
                    <a:pt x="f37" y="f16"/>
                  </a:cubicBezTo>
                  <a:cubicBezTo>
                    <a:pt x="f2" y="f38"/>
                    <a:pt x="f39" y="f40"/>
                    <a:pt x="f41" y="f42"/>
                  </a:cubicBezTo>
                  <a:cubicBezTo>
                    <a:pt x="f34" y="f43"/>
                    <a:pt x="f10" y="f44"/>
                    <a:pt x="f33" y="f45"/>
                  </a:cubicBezTo>
                  <a:cubicBezTo>
                    <a:pt x="f33" y="f45"/>
                    <a:pt x="f5" y="f4"/>
                    <a:pt x="f5" y="f4"/>
                  </a:cubicBezTo>
                  <a:close/>
                </a:path>
              </a:pathLst>
            </a:custGeom>
            <a:solidFill>
              <a:srgbClr val="2E5369"/>
            </a:solidFill>
            <a:ln cap="rnd">
              <a:noFill/>
              <a:prstDash val="solid"/>
            </a:ln>
          </p:spPr>
          <p:txBody>
            <a:bodyPr lIns="0" tIns="0" rIns="0" bIns="0"/>
            <a:lstStyle/>
            <a:p>
              <a:endParaRPr lang="en-US"/>
            </a:p>
          </p:txBody>
        </p:sp>
        <p:sp>
          <p:nvSpPr>
            <p:cNvPr id="24" name="Freeform 32"/>
            <p:cNvSpPr/>
            <p:nvPr/>
          </p:nvSpPr>
          <p:spPr>
            <a:xfrm>
              <a:off x="1111672" y="6571600"/>
              <a:ext cx="134124" cy="281653"/>
            </a:xfrm>
            <a:custGeom>
              <a:avLst/>
              <a:gdLst>
                <a:gd name="f0" fmla="val w"/>
                <a:gd name="f1" fmla="val h"/>
                <a:gd name="f2" fmla="val 0"/>
                <a:gd name="f3" fmla="val 28"/>
                <a:gd name="f4" fmla="val 59"/>
                <a:gd name="f5" fmla="val 22"/>
                <a:gd name="f6" fmla="val 18"/>
                <a:gd name="f7" fmla="val 40"/>
                <a:gd name="f8" fmla="val 9"/>
                <a:gd name="f9" fmla="val 20"/>
                <a:gd name="f10" fmla="val 6"/>
                <a:gd name="f11" fmla="val 13"/>
                <a:gd name="f12" fmla="*/ f0 1 28"/>
                <a:gd name="f13" fmla="*/ f1 1 59"/>
                <a:gd name="f14" fmla="val f2"/>
                <a:gd name="f15" fmla="val f3"/>
                <a:gd name="f16" fmla="val f4"/>
                <a:gd name="f17" fmla="+- f16 0 f14"/>
                <a:gd name="f18" fmla="+- f15 0 f14"/>
                <a:gd name="f19" fmla="*/ f18 1 28"/>
                <a:gd name="f20" fmla="*/ f17 1 59"/>
                <a:gd name="f21" fmla="*/ 0 1 f19"/>
                <a:gd name="f22" fmla="*/ f15 1 f19"/>
                <a:gd name="f23" fmla="*/ 0 1 f20"/>
                <a:gd name="f24" fmla="*/ f16 1 f20"/>
                <a:gd name="f25" fmla="*/ f21 f12 1"/>
                <a:gd name="f26" fmla="*/ f22 f12 1"/>
                <a:gd name="f27" fmla="*/ f24 f13 1"/>
                <a:gd name="f28" fmla="*/ f23 f13 1"/>
              </a:gdLst>
              <a:ahLst/>
              <a:cxnLst>
                <a:cxn ang="3cd4">
                  <a:pos x="hc" y="t"/>
                </a:cxn>
                <a:cxn ang="0">
                  <a:pos x="r" y="vc"/>
                </a:cxn>
                <a:cxn ang="cd4">
                  <a:pos x="hc" y="b"/>
                </a:cxn>
                <a:cxn ang="cd2">
                  <a:pos x="l" y="vc"/>
                </a:cxn>
              </a:cxnLst>
              <a:rect l="f25" t="f28" r="f26" b="f27"/>
              <a:pathLst>
                <a:path w="28" h="59">
                  <a:moveTo>
                    <a:pt x="f5" y="f4"/>
                  </a:moveTo>
                  <a:cubicBezTo>
                    <a:pt x="f3" y="f4"/>
                    <a:pt x="f3" y="f4"/>
                    <a:pt x="f3" y="f4"/>
                  </a:cubicBezTo>
                  <a:cubicBezTo>
                    <a:pt x="f6" y="f7"/>
                    <a:pt x="f8" y="f9"/>
                    <a:pt x="f2" y="f2"/>
                  </a:cubicBezTo>
                  <a:cubicBezTo>
                    <a:pt x="f10" y="f9"/>
                    <a:pt x="f11" y="f7"/>
                    <a:pt x="f5" y="f4"/>
                  </a:cubicBezTo>
                  <a:close/>
                </a:path>
              </a:pathLst>
            </a:custGeom>
            <a:solidFill>
              <a:srgbClr val="2E5369"/>
            </a:solidFill>
            <a:ln cap="rnd">
              <a:noFill/>
              <a:prstDash val="solid"/>
            </a:ln>
          </p:spPr>
          <p:txBody>
            <a:bodyPr lIns="0" tIns="0" rIns="0" bIns="0"/>
            <a:lstStyle/>
            <a:p>
              <a:endParaRPr lang="en-US"/>
            </a:p>
          </p:txBody>
        </p:sp>
        <p:sp>
          <p:nvSpPr>
            <p:cNvPr id="25" name="Freeform 33"/>
            <p:cNvSpPr/>
            <p:nvPr/>
          </p:nvSpPr>
          <p:spPr>
            <a:xfrm>
              <a:off x="502389" y="4107631"/>
              <a:ext cx="82387" cy="511570"/>
            </a:xfrm>
            <a:custGeom>
              <a:avLst/>
              <a:gdLst>
                <a:gd name="f0" fmla="val w"/>
                <a:gd name="f1" fmla="val h"/>
                <a:gd name="f2" fmla="val 0"/>
                <a:gd name="f3" fmla="val 17"/>
                <a:gd name="f4" fmla="val 107"/>
                <a:gd name="f5" fmla="val 4"/>
                <a:gd name="f6" fmla="val 54"/>
                <a:gd name="f7" fmla="val 8"/>
                <a:gd name="f8" fmla="val 72"/>
                <a:gd name="f9" fmla="val 13"/>
                <a:gd name="f10" fmla="val 89"/>
                <a:gd name="f11" fmla="val 14"/>
                <a:gd name="f12" fmla="val 86"/>
                <a:gd name="f13" fmla="val 12"/>
                <a:gd name="f14" fmla="val 65"/>
                <a:gd name="f15" fmla="val 10"/>
                <a:gd name="f16" fmla="val 44"/>
                <a:gd name="f17" fmla="val 9"/>
                <a:gd name="f18" fmla="val 43"/>
                <a:gd name="f19" fmla="val 6"/>
                <a:gd name="f20" fmla="val 29"/>
                <a:gd name="f21" fmla="val 3"/>
                <a:gd name="f22" fmla="val 2"/>
                <a:gd name="f23" fmla="val 5"/>
                <a:gd name="f24" fmla="val 1"/>
                <a:gd name="f25" fmla="val 23"/>
                <a:gd name="f26" fmla="val 39"/>
                <a:gd name="f27" fmla="*/ f0 1 17"/>
                <a:gd name="f28" fmla="*/ f1 1 107"/>
                <a:gd name="f29" fmla="val f2"/>
                <a:gd name="f30" fmla="val f3"/>
                <a:gd name="f31" fmla="val f4"/>
                <a:gd name="f32" fmla="+- f31 0 f29"/>
                <a:gd name="f33" fmla="+- f30 0 f29"/>
                <a:gd name="f34" fmla="*/ f33 1 17"/>
                <a:gd name="f35" fmla="*/ f32 1 107"/>
                <a:gd name="f36" fmla="*/ 0 1 f34"/>
                <a:gd name="f37" fmla="*/ f30 1 f34"/>
                <a:gd name="f38" fmla="*/ 0 1 f35"/>
                <a:gd name="f39" fmla="*/ f31 1 f35"/>
                <a:gd name="f40" fmla="*/ f36 f27 1"/>
                <a:gd name="f41" fmla="*/ f37 f27 1"/>
                <a:gd name="f42" fmla="*/ f39 f28 1"/>
                <a:gd name="f43" fmla="*/ f38 f28 1"/>
              </a:gdLst>
              <a:ahLst/>
              <a:cxnLst>
                <a:cxn ang="3cd4">
                  <a:pos x="hc" y="t"/>
                </a:cxn>
                <a:cxn ang="0">
                  <a:pos x="r" y="vc"/>
                </a:cxn>
                <a:cxn ang="cd4">
                  <a:pos x="hc" y="b"/>
                </a:cxn>
                <a:cxn ang="cd2">
                  <a:pos x="l" y="vc"/>
                </a:cxn>
              </a:cxnLst>
              <a:rect l="f40" t="f43" r="f41" b="f42"/>
              <a:pathLst>
                <a:path w="17" h="107">
                  <a:moveTo>
                    <a:pt x="f5" y="f6"/>
                  </a:moveTo>
                  <a:cubicBezTo>
                    <a:pt x="f7" y="f8"/>
                    <a:pt x="f9" y="f10"/>
                    <a:pt x="f3" y="f4"/>
                  </a:cubicBezTo>
                  <a:cubicBezTo>
                    <a:pt x="f11" y="f12"/>
                    <a:pt x="f13" y="f14"/>
                    <a:pt x="f15" y="f16"/>
                  </a:cubicBezTo>
                  <a:cubicBezTo>
                    <a:pt x="f15" y="f16"/>
                    <a:pt x="f17" y="f18"/>
                    <a:pt x="f17" y="f18"/>
                  </a:cubicBezTo>
                  <a:cubicBezTo>
                    <a:pt x="f19" y="f20"/>
                    <a:pt x="f21" y="f11"/>
                    <a:pt x="f2" y="f2"/>
                  </a:cubicBezTo>
                  <a:cubicBezTo>
                    <a:pt x="f2" y="f22"/>
                    <a:pt x="f2" y="f23"/>
                    <a:pt x="f2" y="f7"/>
                  </a:cubicBezTo>
                  <a:cubicBezTo>
                    <a:pt x="f24" y="f25"/>
                    <a:pt x="f21" y="f26"/>
                    <a:pt x="f5" y="f6"/>
                  </a:cubicBezTo>
                  <a:close/>
                </a:path>
              </a:pathLst>
            </a:custGeom>
            <a:solidFill>
              <a:srgbClr val="2E5369"/>
            </a:solidFill>
            <a:ln cap="rnd">
              <a:noFill/>
              <a:prstDash val="solid"/>
            </a:ln>
          </p:spPr>
          <p:txBody>
            <a:bodyPr lIns="0" tIns="0" rIns="0" bIns="0"/>
            <a:lstStyle/>
            <a:p>
              <a:endParaRPr lang="en-US"/>
            </a:p>
          </p:txBody>
        </p:sp>
        <p:sp>
          <p:nvSpPr>
            <p:cNvPr id="26" name="Freeform 34"/>
            <p:cNvSpPr/>
            <p:nvPr/>
          </p:nvSpPr>
          <p:spPr>
            <a:xfrm>
              <a:off x="973726" y="3145801"/>
              <a:ext cx="1410169" cy="2716883"/>
            </a:xfrm>
            <a:custGeom>
              <a:avLst/>
              <a:gdLst>
                <a:gd name="f0" fmla="val w"/>
                <a:gd name="f1" fmla="val h"/>
                <a:gd name="f2" fmla="val 0"/>
                <a:gd name="f3" fmla="val 294"/>
                <a:gd name="f4" fmla="val 568"/>
                <a:gd name="f5" fmla="val 8"/>
                <a:gd name="f6" fmla="val 553"/>
                <a:gd name="f7" fmla="val 9"/>
                <a:gd name="f8" fmla="val 501"/>
                <a:gd name="f9" fmla="val 19"/>
                <a:gd name="f10" fmla="val 448"/>
                <a:gd name="f11" fmla="val 35"/>
                <a:gd name="f12" fmla="val 397"/>
                <a:gd name="f13" fmla="val 51"/>
                <a:gd name="f14" fmla="val 347"/>
                <a:gd name="f15" fmla="val 73"/>
                <a:gd name="f16" fmla="val 298"/>
                <a:gd name="f17" fmla="val 99"/>
                <a:gd name="f18" fmla="val 252"/>
                <a:gd name="f19" fmla="val 124"/>
                <a:gd name="f20" fmla="val 205"/>
                <a:gd name="f21" fmla="val 154"/>
                <a:gd name="f22" fmla="val 161"/>
                <a:gd name="f23" fmla="val 187"/>
                <a:gd name="f24" fmla="val 119"/>
                <a:gd name="f25" fmla="val 203"/>
                <a:gd name="f26" fmla="val 98"/>
                <a:gd name="f27" fmla="val 220"/>
                <a:gd name="f28" fmla="val 77"/>
                <a:gd name="f29" fmla="val 238"/>
                <a:gd name="f30" fmla="val 58"/>
                <a:gd name="f31" fmla="val 247"/>
                <a:gd name="f32" fmla="val 48"/>
                <a:gd name="f33" fmla="val 256"/>
                <a:gd name="f34" fmla="val 38"/>
                <a:gd name="f35" fmla="val 265"/>
                <a:gd name="f36" fmla="val 28"/>
                <a:gd name="f37" fmla="val 274"/>
                <a:gd name="f38" fmla="val 284"/>
                <a:gd name="f39" fmla="val 293"/>
                <a:gd name="f40" fmla="val 283"/>
                <a:gd name="f41" fmla="val 273"/>
                <a:gd name="f42" fmla="val 18"/>
                <a:gd name="f43" fmla="val 264"/>
                <a:gd name="f44" fmla="val 27"/>
                <a:gd name="f45" fmla="val 255"/>
                <a:gd name="f46" fmla="val 37"/>
                <a:gd name="f47" fmla="val 246"/>
                <a:gd name="f48" fmla="val 47"/>
                <a:gd name="f49" fmla="val 237"/>
                <a:gd name="f50" fmla="val 56"/>
                <a:gd name="f51" fmla="val 218"/>
                <a:gd name="f52" fmla="val 76"/>
                <a:gd name="f53" fmla="val 201"/>
                <a:gd name="f54" fmla="val 96"/>
                <a:gd name="f55" fmla="val 185"/>
                <a:gd name="f56" fmla="val 117"/>
                <a:gd name="f57" fmla="val 151"/>
                <a:gd name="f58" fmla="val 159"/>
                <a:gd name="f59" fmla="val 121"/>
                <a:gd name="f60" fmla="val 95"/>
                <a:gd name="f61" fmla="val 249"/>
                <a:gd name="f62" fmla="val 68"/>
                <a:gd name="f63" fmla="val 296"/>
                <a:gd name="f64" fmla="val 46"/>
                <a:gd name="f65" fmla="val 345"/>
                <a:gd name="f66" fmla="val 30"/>
                <a:gd name="f67" fmla="val 396"/>
                <a:gd name="f68" fmla="val 13"/>
                <a:gd name="f69" fmla="val 445"/>
                <a:gd name="f70" fmla="val 3"/>
                <a:gd name="f71" fmla="val 497"/>
                <a:gd name="f72" fmla="val 549"/>
                <a:gd name="f73" fmla="val 555"/>
                <a:gd name="f74" fmla="val 5"/>
                <a:gd name="f75" fmla="val 561"/>
                <a:gd name="f76" fmla="val 7"/>
                <a:gd name="f77" fmla="val 563"/>
                <a:gd name="f78" fmla="val 558"/>
                <a:gd name="f79" fmla="*/ f0 1 294"/>
                <a:gd name="f80" fmla="*/ f1 1 568"/>
                <a:gd name="f81" fmla="val f2"/>
                <a:gd name="f82" fmla="val f3"/>
                <a:gd name="f83" fmla="val f4"/>
                <a:gd name="f84" fmla="+- f83 0 f81"/>
                <a:gd name="f85" fmla="+- f82 0 f81"/>
                <a:gd name="f86" fmla="*/ f85 1 294"/>
                <a:gd name="f87" fmla="*/ f84 1 568"/>
                <a:gd name="f88" fmla="*/ 0 1 f86"/>
                <a:gd name="f89" fmla="*/ f82 1 f86"/>
                <a:gd name="f90" fmla="*/ 0 1 f87"/>
                <a:gd name="f91" fmla="*/ f83 1 f87"/>
                <a:gd name="f92" fmla="*/ f88 f79 1"/>
                <a:gd name="f93" fmla="*/ f89 f79 1"/>
                <a:gd name="f94" fmla="*/ f91 f80 1"/>
                <a:gd name="f95" fmla="*/ f90 f80 1"/>
              </a:gdLst>
              <a:ahLst/>
              <a:cxnLst>
                <a:cxn ang="3cd4">
                  <a:pos x="hc" y="t"/>
                </a:cxn>
                <a:cxn ang="0">
                  <a:pos x="r" y="vc"/>
                </a:cxn>
                <a:cxn ang="cd4">
                  <a:pos x="hc" y="b"/>
                </a:cxn>
                <a:cxn ang="cd2">
                  <a:pos x="l" y="vc"/>
                </a:cxn>
              </a:cxnLst>
              <a:rect l="f92" t="f95" r="f93" b="f94"/>
              <a:pathLst>
                <a:path w="294" h="56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9"/>
                    <a:pt x="f38" y="f7"/>
                    <a:pt x="f3" y="f2"/>
                  </a:cubicBezTo>
                  <a:cubicBezTo>
                    <a:pt x="f39" y="f2"/>
                    <a:pt x="f39" y="f2"/>
                    <a:pt x="f39" y="f2"/>
                  </a:cubicBezTo>
                  <a:cubicBezTo>
                    <a:pt x="f40" y="f7"/>
                    <a:pt x="f41" y="f42"/>
                    <a:pt x="f43" y="f44"/>
                  </a:cubicBezTo>
                  <a:cubicBezTo>
                    <a:pt x="f45" y="f46"/>
                    <a:pt x="f47" y="f48"/>
                    <a:pt x="f49" y="f50"/>
                  </a:cubicBezTo>
                  <a:cubicBezTo>
                    <a:pt x="f51" y="f52"/>
                    <a:pt x="f53" y="f54"/>
                    <a:pt x="f55" y="f56"/>
                  </a:cubicBezTo>
                  <a:cubicBezTo>
                    <a:pt x="f57" y="f58"/>
                    <a:pt x="f59" y="f25"/>
                    <a:pt x="f60" y="f61"/>
                  </a:cubicBezTo>
                  <a:cubicBezTo>
                    <a:pt x="f62" y="f63"/>
                    <a:pt x="f64" y="f65"/>
                    <a:pt x="f66" y="f67"/>
                  </a:cubicBezTo>
                  <a:cubicBezTo>
                    <a:pt x="f68" y="f69"/>
                    <a:pt x="f70" y="f71"/>
                    <a:pt x="f2" y="f72"/>
                  </a:cubicBezTo>
                  <a:cubicBezTo>
                    <a:pt x="f70" y="f73"/>
                    <a:pt x="f74" y="f75"/>
                    <a:pt x="f76" y="f4"/>
                  </a:cubicBezTo>
                  <a:cubicBezTo>
                    <a:pt x="f76" y="f77"/>
                    <a:pt x="f76" y="f78"/>
                    <a:pt x="f5" y="f6"/>
                  </a:cubicBezTo>
                  <a:close/>
                </a:path>
              </a:pathLst>
            </a:custGeom>
            <a:solidFill>
              <a:srgbClr val="2E5369"/>
            </a:solidFill>
            <a:ln cap="rnd">
              <a:noFill/>
              <a:prstDash val="solid"/>
            </a:ln>
          </p:spPr>
          <p:txBody>
            <a:bodyPr lIns="0" tIns="0" rIns="0" bIns="0"/>
            <a:lstStyle/>
            <a:p>
              <a:endParaRPr lang="en-US"/>
            </a:p>
          </p:txBody>
        </p:sp>
        <p:sp>
          <p:nvSpPr>
            <p:cNvPr id="27" name="Freeform 35"/>
            <p:cNvSpPr/>
            <p:nvPr/>
          </p:nvSpPr>
          <p:spPr>
            <a:xfrm>
              <a:off x="1073350" y="6600340"/>
              <a:ext cx="120709" cy="252913"/>
            </a:xfrm>
            <a:custGeom>
              <a:avLst/>
              <a:gdLst>
                <a:gd name="f0" fmla="val w"/>
                <a:gd name="f1" fmla="val h"/>
                <a:gd name="f2" fmla="val 0"/>
                <a:gd name="f3" fmla="val 25"/>
                <a:gd name="f4" fmla="val 53"/>
                <a:gd name="f5" fmla="val 5"/>
                <a:gd name="f6" fmla="val 18"/>
                <a:gd name="f7" fmla="val 12"/>
                <a:gd name="f8" fmla="val 36"/>
                <a:gd name="f9" fmla="val 19"/>
                <a:gd name="f10" fmla="val 16"/>
                <a:gd name="f11" fmla="val 8"/>
                <a:gd name="f12" fmla="*/ f0 1 25"/>
                <a:gd name="f13" fmla="*/ f1 1 53"/>
                <a:gd name="f14" fmla="val f2"/>
                <a:gd name="f15" fmla="val f3"/>
                <a:gd name="f16" fmla="val f4"/>
                <a:gd name="f17" fmla="+- f16 0 f14"/>
                <a:gd name="f18" fmla="+- f15 0 f14"/>
                <a:gd name="f19" fmla="*/ f18 1 25"/>
                <a:gd name="f20" fmla="*/ f17 1 53"/>
                <a:gd name="f21" fmla="*/ 0 1 f19"/>
                <a:gd name="f22" fmla="*/ f15 1 f19"/>
                <a:gd name="f23" fmla="*/ 0 1 f20"/>
                <a:gd name="f24" fmla="*/ f16 1 f20"/>
                <a:gd name="f25" fmla="*/ f21 f12 1"/>
                <a:gd name="f26" fmla="*/ f22 f12 1"/>
                <a:gd name="f27" fmla="*/ f24 f13 1"/>
                <a:gd name="f28" fmla="*/ f23 f13 1"/>
              </a:gdLst>
              <a:ahLst/>
              <a:cxnLst>
                <a:cxn ang="3cd4">
                  <a:pos x="hc" y="t"/>
                </a:cxn>
                <a:cxn ang="0">
                  <a:pos x="r" y="vc"/>
                </a:cxn>
                <a:cxn ang="cd4">
                  <a:pos x="hc" y="b"/>
                </a:cxn>
                <a:cxn ang="cd2">
                  <a:pos x="l" y="vc"/>
                </a:cxn>
              </a:cxnLst>
              <a:rect l="f25" t="f28" r="f26" b="f27"/>
              <a:pathLst>
                <a:path w="25" h="53">
                  <a:moveTo>
                    <a:pt x="f2" y="f2"/>
                  </a:moveTo>
                  <a:cubicBezTo>
                    <a:pt x="f5" y="f6"/>
                    <a:pt x="f7" y="f8"/>
                    <a:pt x="f9" y="f4"/>
                  </a:cubicBezTo>
                  <a:cubicBezTo>
                    <a:pt x="f3" y="f4"/>
                    <a:pt x="f3" y="f4"/>
                    <a:pt x="f3" y="f4"/>
                  </a:cubicBezTo>
                  <a:cubicBezTo>
                    <a:pt x="f10" y="f8"/>
                    <a:pt x="f11" y="f6"/>
                    <a:pt x="f2" y="f2"/>
                  </a:cubicBezTo>
                  <a:close/>
                </a:path>
              </a:pathLst>
            </a:custGeom>
            <a:solidFill>
              <a:srgbClr val="2E5369"/>
            </a:solidFill>
            <a:ln cap="rnd">
              <a:noFill/>
              <a:prstDash val="solid"/>
            </a:ln>
          </p:spPr>
          <p:txBody>
            <a:bodyPr lIns="0" tIns="0" rIns="0" bIns="0"/>
            <a:lstStyle/>
            <a:p>
              <a:endParaRPr lang="en-US"/>
            </a:p>
          </p:txBody>
        </p:sp>
        <p:sp>
          <p:nvSpPr>
            <p:cNvPr id="28" name="Freeform 36"/>
            <p:cNvSpPr/>
            <p:nvPr/>
          </p:nvSpPr>
          <p:spPr>
            <a:xfrm>
              <a:off x="973726" y="5897166"/>
              <a:ext cx="137955" cy="674434"/>
            </a:xfrm>
            <a:custGeom>
              <a:avLst/>
              <a:gdLst>
                <a:gd name="f0" fmla="val w"/>
                <a:gd name="f1" fmla="val h"/>
                <a:gd name="f2" fmla="val 0"/>
                <a:gd name="f3" fmla="val 29"/>
                <a:gd name="f4" fmla="val 141"/>
                <a:gd name="f5" fmla="val 30"/>
                <a:gd name="f6" fmla="val 2"/>
                <a:gd name="f7" fmla="val 60"/>
                <a:gd name="f8" fmla="val 7"/>
                <a:gd name="f9" fmla="val 89"/>
                <a:gd name="f10" fmla="val 11"/>
                <a:gd name="f11" fmla="val 98"/>
                <a:gd name="f12" fmla="val 14"/>
                <a:gd name="f13" fmla="val 108"/>
                <a:gd name="f14" fmla="val 18"/>
                <a:gd name="f15" fmla="val 117"/>
                <a:gd name="f16" fmla="val 22"/>
                <a:gd name="f17" fmla="val 125"/>
                <a:gd name="f18" fmla="val 25"/>
                <a:gd name="f19" fmla="val 133"/>
                <a:gd name="f20" fmla="val 28"/>
                <a:gd name="f21" fmla="val 139"/>
                <a:gd name="f22" fmla="val 137"/>
                <a:gd name="f23" fmla="val 27"/>
                <a:gd name="f24" fmla="val 135"/>
                <a:gd name="f25" fmla="val 16"/>
                <a:gd name="f26" fmla="val 10"/>
                <a:gd name="f27" fmla="val 8"/>
                <a:gd name="f28" fmla="val 5"/>
                <a:gd name="f29" fmla="val 15"/>
                <a:gd name="f30" fmla="val 4"/>
                <a:gd name="f31" fmla="val 1"/>
                <a:gd name="f32" fmla="val 3"/>
                <a:gd name="f33" fmla="*/ f0 1 29"/>
                <a:gd name="f34" fmla="*/ f1 1 141"/>
                <a:gd name="f35" fmla="val f2"/>
                <a:gd name="f36" fmla="val f3"/>
                <a:gd name="f37" fmla="val f4"/>
                <a:gd name="f38" fmla="+- f37 0 f35"/>
                <a:gd name="f39" fmla="+- f36 0 f35"/>
                <a:gd name="f40" fmla="*/ f39 1 29"/>
                <a:gd name="f41" fmla="*/ f38 1 141"/>
                <a:gd name="f42" fmla="*/ 0 1 f40"/>
                <a:gd name="f43" fmla="*/ f36 1 f40"/>
                <a:gd name="f44" fmla="*/ 0 1 f41"/>
                <a:gd name="f45" fmla="*/ f37 1 f41"/>
                <a:gd name="f46" fmla="*/ f42 f33 1"/>
                <a:gd name="f47" fmla="*/ f43 f33 1"/>
                <a:gd name="f48" fmla="*/ f45 f34 1"/>
                <a:gd name="f49" fmla="*/ f44 f34 1"/>
              </a:gdLst>
              <a:ahLst/>
              <a:cxnLst>
                <a:cxn ang="3cd4">
                  <a:pos x="hc" y="t"/>
                </a:cxn>
                <a:cxn ang="0">
                  <a:pos x="r" y="vc"/>
                </a:cxn>
                <a:cxn ang="cd4">
                  <a:pos x="hc" y="b"/>
                </a:cxn>
                <a:cxn ang="cd2">
                  <a:pos x="l" y="vc"/>
                </a:cxn>
              </a:cxnLst>
              <a:rect l="f46" t="f49" r="f47" b="f48"/>
              <a:pathLst>
                <a:path w="29" h="141">
                  <a:moveTo>
                    <a:pt x="f2" y="f2"/>
                  </a:moveTo>
                  <a:cubicBezTo>
                    <a:pt x="f2" y="f5"/>
                    <a:pt x="f6" y="f7"/>
                    <a:pt x="f8" y="f9"/>
                  </a:cubicBezTo>
                  <a:cubicBezTo>
                    <a:pt x="f10" y="f11"/>
                    <a:pt x="f12" y="f13"/>
                    <a:pt x="f14" y="f15"/>
                  </a:cubicBezTo>
                  <a:cubicBezTo>
                    <a:pt x="f16" y="f17"/>
                    <a:pt x="f18" y="f19"/>
                    <a:pt x="f3" y="f4"/>
                  </a:cubicBezTo>
                  <a:cubicBezTo>
                    <a:pt x="f20" y="f21"/>
                    <a:pt x="f20" y="f22"/>
                    <a:pt x="f23" y="f24"/>
                  </a:cubicBezTo>
                  <a:cubicBezTo>
                    <a:pt x="f25" y="f11"/>
                    <a:pt x="f26" y="f7"/>
                    <a:pt x="f27" y="f16"/>
                  </a:cubicBezTo>
                  <a:cubicBezTo>
                    <a:pt x="f8" y="f14"/>
                    <a:pt x="f28" y="f29"/>
                    <a:pt x="f30" y="f10"/>
                  </a:cubicBezTo>
                  <a:cubicBezTo>
                    <a:pt x="f6" y="f8"/>
                    <a:pt x="f31" y="f32"/>
                    <a:pt x="f2" y="f2"/>
                  </a:cubicBezTo>
                  <a:close/>
                </a:path>
              </a:pathLst>
            </a:custGeom>
            <a:solidFill>
              <a:srgbClr val="2E5369"/>
            </a:solidFill>
            <a:ln cap="rnd">
              <a:noFill/>
              <a:prstDash val="solid"/>
            </a:ln>
          </p:spPr>
          <p:txBody>
            <a:bodyPr lIns="0" tIns="0" rIns="0" bIns="0"/>
            <a:lstStyle/>
            <a:p>
              <a:endParaRPr lang="en-US"/>
            </a:p>
          </p:txBody>
        </p:sp>
        <p:sp>
          <p:nvSpPr>
            <p:cNvPr id="29" name="Freeform 37"/>
            <p:cNvSpPr/>
            <p:nvPr/>
          </p:nvSpPr>
          <p:spPr>
            <a:xfrm>
              <a:off x="973726" y="5772634"/>
              <a:ext cx="38322" cy="228005"/>
            </a:xfrm>
            <a:custGeom>
              <a:avLst/>
              <a:gdLst>
                <a:gd name="f0" fmla="val w"/>
                <a:gd name="f1" fmla="val h"/>
                <a:gd name="f2" fmla="val 0"/>
                <a:gd name="f3" fmla="val 8"/>
                <a:gd name="f4" fmla="val 48"/>
                <a:gd name="f5" fmla="val 26"/>
                <a:gd name="f6" fmla="val 1"/>
                <a:gd name="f7" fmla="val 29"/>
                <a:gd name="f8" fmla="val 2"/>
                <a:gd name="f9" fmla="val 33"/>
                <a:gd name="f10" fmla="val 4"/>
                <a:gd name="f11" fmla="val 37"/>
                <a:gd name="f12" fmla="val 5"/>
                <a:gd name="f13" fmla="val 41"/>
                <a:gd name="f14" fmla="val 7"/>
                <a:gd name="f15" fmla="val 44"/>
                <a:gd name="f16" fmla="val 38"/>
                <a:gd name="f17" fmla="val 28"/>
                <a:gd name="f18" fmla="val 19"/>
                <a:gd name="f19" fmla="val 12"/>
                <a:gd name="f20" fmla="val 3"/>
                <a:gd name="f21" fmla="val 6"/>
                <a:gd name="f22" fmla="val 11"/>
                <a:gd name="f23" fmla="*/ f0 1 8"/>
                <a:gd name="f24" fmla="*/ f1 1 48"/>
                <a:gd name="f25" fmla="val f2"/>
                <a:gd name="f26" fmla="val f3"/>
                <a:gd name="f27" fmla="val f4"/>
                <a:gd name="f28" fmla="+- f27 0 f25"/>
                <a:gd name="f29" fmla="+- f26 0 f25"/>
                <a:gd name="f30" fmla="*/ f29 1 8"/>
                <a:gd name="f31" fmla="*/ f28 1 48"/>
                <a:gd name="f32" fmla="*/ 0 1 f30"/>
                <a:gd name="f33" fmla="*/ f26 1 f30"/>
                <a:gd name="f34" fmla="*/ 0 1 f31"/>
                <a:gd name="f35" fmla="*/ f27 1 f31"/>
                <a:gd name="f36" fmla="*/ f32 f23 1"/>
                <a:gd name="f37" fmla="*/ f33 f23 1"/>
                <a:gd name="f38" fmla="*/ f35 f24 1"/>
                <a:gd name="f39" fmla="*/ f34 f24 1"/>
              </a:gdLst>
              <a:ahLst/>
              <a:cxnLst>
                <a:cxn ang="3cd4">
                  <a:pos x="hc" y="t"/>
                </a:cxn>
                <a:cxn ang="0">
                  <a:pos x="r" y="vc"/>
                </a:cxn>
                <a:cxn ang="cd4">
                  <a:pos x="hc" y="b"/>
                </a:cxn>
                <a:cxn ang="cd2">
                  <a:pos x="l" y="vc"/>
                </a:cxn>
              </a:cxnLst>
              <a:rect l="f36" t="f39" r="f37" b="f38"/>
              <a:pathLst>
                <a:path w="8" h="48">
                  <a:moveTo>
                    <a:pt x="f2" y="f5"/>
                  </a:moveTo>
                  <a:cubicBezTo>
                    <a:pt x="f6" y="f7"/>
                    <a:pt x="f8" y="f9"/>
                    <a:pt x="f10" y="f11"/>
                  </a:cubicBezTo>
                  <a:cubicBezTo>
                    <a:pt x="f12" y="f13"/>
                    <a:pt x="f14" y="f15"/>
                    <a:pt x="f3" y="f4"/>
                  </a:cubicBezTo>
                  <a:cubicBezTo>
                    <a:pt x="f14" y="f16"/>
                    <a:pt x="f14" y="f17"/>
                    <a:pt x="f14" y="f18"/>
                  </a:cubicBezTo>
                  <a:cubicBezTo>
                    <a:pt x="f12" y="f19"/>
                    <a:pt x="f20" y="f21"/>
                    <a:pt x="f2" y="f2"/>
                  </a:cubicBezTo>
                  <a:cubicBezTo>
                    <a:pt x="f2" y="f6"/>
                    <a:pt x="f2" y="f20"/>
                    <a:pt x="f2" y="f10"/>
                  </a:cubicBezTo>
                  <a:cubicBezTo>
                    <a:pt x="f2" y="f22"/>
                    <a:pt x="f2" y="f18"/>
                    <a:pt x="f2" y="f5"/>
                  </a:cubicBezTo>
                  <a:close/>
                </a:path>
              </a:pathLst>
            </a:custGeom>
            <a:solidFill>
              <a:srgbClr val="2E5369"/>
            </a:solidFill>
            <a:ln cap="rnd">
              <a:noFill/>
              <a:prstDash val="solid"/>
            </a:ln>
          </p:spPr>
          <p:txBody>
            <a:bodyPr lIns="0" tIns="0" rIns="0" bIns="0"/>
            <a:lstStyle/>
            <a:p>
              <a:endParaRPr lang="en-US"/>
            </a:p>
          </p:txBody>
        </p:sp>
        <p:sp>
          <p:nvSpPr>
            <p:cNvPr id="30" name="Freeform 38"/>
            <p:cNvSpPr/>
            <p:nvPr/>
          </p:nvSpPr>
          <p:spPr>
            <a:xfrm>
              <a:off x="1006297" y="6322518"/>
              <a:ext cx="210760" cy="530726"/>
            </a:xfrm>
            <a:custGeom>
              <a:avLst/>
              <a:gdLst>
                <a:gd name="f0" fmla="val w"/>
                <a:gd name="f1" fmla="val h"/>
                <a:gd name="f2" fmla="val 0"/>
                <a:gd name="f3" fmla="val 44"/>
                <a:gd name="f4" fmla="val 111"/>
                <a:gd name="f5" fmla="val 11"/>
                <a:gd name="f6" fmla="val 28"/>
                <a:gd name="f7" fmla="val 7"/>
                <a:gd name="f8" fmla="val 19"/>
                <a:gd name="f9" fmla="val 4"/>
                <a:gd name="f10" fmla="val 9"/>
                <a:gd name="f11" fmla="val 3"/>
                <a:gd name="f12" fmla="val 16"/>
                <a:gd name="f13" fmla="val 33"/>
                <a:gd name="f14" fmla="val 49"/>
                <a:gd name="f15" fmla="val 12"/>
                <a:gd name="f16" fmla="val 52"/>
                <a:gd name="f17" fmla="val 13"/>
                <a:gd name="f18" fmla="val 55"/>
                <a:gd name="f19" fmla="val 14"/>
                <a:gd name="f20" fmla="val 58"/>
                <a:gd name="f21" fmla="val 22"/>
                <a:gd name="f22" fmla="val 76"/>
                <a:gd name="f23" fmla="val 30"/>
                <a:gd name="f24" fmla="val 94"/>
                <a:gd name="f25" fmla="val 39"/>
                <a:gd name="f26" fmla="val 35"/>
                <a:gd name="f27" fmla="val 92"/>
                <a:gd name="f28" fmla="val 72"/>
                <a:gd name="f29" fmla="val 18"/>
                <a:gd name="f30" fmla="val 15"/>
                <a:gd name="f31" fmla="val 36"/>
                <a:gd name="f32" fmla="*/ f0 1 44"/>
                <a:gd name="f33" fmla="*/ f1 1 111"/>
                <a:gd name="f34" fmla="val f2"/>
                <a:gd name="f35" fmla="val f3"/>
                <a:gd name="f36" fmla="val f4"/>
                <a:gd name="f37" fmla="+- f36 0 f34"/>
                <a:gd name="f38" fmla="+- f35 0 f34"/>
                <a:gd name="f39" fmla="*/ f38 1 44"/>
                <a:gd name="f40" fmla="*/ f37 1 111"/>
                <a:gd name="f41" fmla="*/ 0 1 f39"/>
                <a:gd name="f42" fmla="*/ f35 1 f39"/>
                <a:gd name="f43" fmla="*/ 0 1 f40"/>
                <a:gd name="f44" fmla="*/ f36 1 f40"/>
                <a:gd name="f45" fmla="*/ f41 f32 1"/>
                <a:gd name="f46" fmla="*/ f42 f32 1"/>
                <a:gd name="f47" fmla="*/ f44 f33 1"/>
                <a:gd name="f48" fmla="*/ f43 f33 1"/>
              </a:gdLst>
              <a:ahLst/>
              <a:cxnLst>
                <a:cxn ang="3cd4">
                  <a:pos x="hc" y="t"/>
                </a:cxn>
                <a:cxn ang="0">
                  <a:pos x="r" y="vc"/>
                </a:cxn>
                <a:cxn ang="cd4">
                  <a:pos x="hc" y="b"/>
                </a:cxn>
                <a:cxn ang="cd2">
                  <a:pos x="l" y="vc"/>
                </a:cxn>
              </a:cxnLst>
              <a:rect l="f45" t="f48" r="f46" b="f47"/>
              <a:pathLst>
                <a:path w="44" h="111">
                  <a:moveTo>
                    <a:pt x="f5" y="f6"/>
                  </a:moveTo>
                  <a:cubicBezTo>
                    <a:pt x="f7" y="f8"/>
                    <a:pt x="f9" y="f10"/>
                    <a:pt x="f2" y="f2"/>
                  </a:cubicBezTo>
                  <a:cubicBezTo>
                    <a:pt x="f11" y="f12"/>
                    <a:pt x="f7" y="f13"/>
                    <a:pt x="f5" y="f14"/>
                  </a:cubicBezTo>
                  <a:cubicBezTo>
                    <a:pt x="f15" y="f16"/>
                    <a:pt x="f17" y="f18"/>
                    <a:pt x="f19" y="f20"/>
                  </a:cubicBezTo>
                  <a:cubicBezTo>
                    <a:pt x="f21" y="f22"/>
                    <a:pt x="f23" y="f24"/>
                    <a:pt x="f25" y="f4"/>
                  </a:cubicBezTo>
                  <a:cubicBezTo>
                    <a:pt x="f3" y="f4"/>
                    <a:pt x="f3" y="f4"/>
                    <a:pt x="f3" y="f4"/>
                  </a:cubicBezTo>
                  <a:cubicBezTo>
                    <a:pt x="f26" y="f27"/>
                    <a:pt x="f6" y="f28"/>
                    <a:pt x="f21" y="f16"/>
                  </a:cubicBezTo>
                  <a:cubicBezTo>
                    <a:pt x="f29" y="f3"/>
                    <a:pt x="f30" y="f31"/>
                    <a:pt x="f5" y="f6"/>
                  </a:cubicBezTo>
                  <a:close/>
                </a:path>
              </a:pathLst>
            </a:custGeom>
            <a:solidFill>
              <a:srgbClr val="2E5369"/>
            </a:solidFill>
            <a:ln cap="rnd">
              <a:noFill/>
              <a:prstDash val="solid"/>
            </a:ln>
          </p:spPr>
          <p:txBody>
            <a:bodyPr lIns="0" tIns="0" rIns="0" bIns="0"/>
            <a:lstStyle/>
            <a:p>
              <a:endParaRPr lang="en-US"/>
            </a:p>
          </p:txBody>
        </p:sp>
      </p:grpSp>
      <p:sp>
        <p:nvSpPr>
          <p:cNvPr id="31" name="Rectangle 6"/>
          <p:cNvSpPr/>
          <p:nvPr/>
        </p:nvSpPr>
        <p:spPr>
          <a:xfrm>
            <a:off x="0" y="0"/>
            <a:ext cx="182880" cy="6858000"/>
          </a:xfrm>
          <a:prstGeom prst="rect">
            <a:avLst/>
          </a:prstGeom>
          <a:solidFill>
            <a:srgbClr val="2E5369"/>
          </a:solidFill>
          <a:ln cap="rnd">
            <a:noFill/>
            <a:prstDash val="solid"/>
          </a:ln>
        </p:spPr>
        <p:txBody>
          <a:bodyPr lIns="0" tIns="0" rIns="0" bIns="0"/>
          <a:lstStyle/>
          <a:p>
            <a:endParaRPr lang="en-US"/>
          </a:p>
        </p:txBody>
      </p:sp>
      <p:sp>
        <p:nvSpPr>
          <p:cNvPr id="2" name="Footer Placeholder 4"/>
          <p:cNvSpPr txBox="1">
            <a:spLocks noGrp="1"/>
          </p:cNvSpPr>
          <p:nvPr>
            <p:ph type="ftr" sz="quarter" idx="9"/>
          </p:nvPr>
        </p:nvSpPr>
        <p:spPr>
          <a:xfrm>
            <a:off x="2589215" y="6135806"/>
            <a:ext cx="7619996" cy="365129"/>
          </a:xfrm>
        </p:spPr>
        <p:txBody>
          <a:bodyPr/>
          <a:lstStyle>
            <a:lvl1pPr>
              <a:defRPr/>
            </a:lvl1pPr>
          </a:lstStyle>
          <a:p>
            <a:pPr lvl="0"/>
            <a:r>
              <a:rPr lang="en-US"/>
              <a:t>Jeff Mazzamurro | Pharmacist Intern | WNE College of Pharmacy | 2/6/17</a:t>
            </a:r>
          </a:p>
        </p:txBody>
      </p:sp>
      <p:sp>
        <p:nvSpPr>
          <p:cNvPr id="3" name="Freeform 11"/>
          <p:cNvSpPr/>
          <p:nvPr/>
        </p:nvSpPr>
        <p:spPr>
          <a:xfrm flipV="1">
            <a:off x="-4187" y="714375"/>
            <a:ext cx="1588523" cy="507299"/>
          </a:xfrm>
          <a:custGeom>
            <a:avLst/>
            <a:gdLst>
              <a:gd name="f0" fmla="val w"/>
              <a:gd name="f1" fmla="val h"/>
              <a:gd name="f2" fmla="val 0"/>
              <a:gd name="f3" fmla="val 9248"/>
              <a:gd name="f4" fmla="val 10000"/>
              <a:gd name="f5" fmla="val 4701"/>
              <a:gd name="f6" fmla="val 7915"/>
              <a:gd name="f7" fmla="val 188"/>
              <a:gd name="f8" fmla="val 7906"/>
              <a:gd name="f9" fmla="val 156"/>
              <a:gd name="f10" fmla="val 7895"/>
              <a:gd name="f11" fmla="val 126"/>
              <a:gd name="f12" fmla="val 7886"/>
              <a:gd name="f13" fmla="val 94"/>
              <a:gd name="f14" fmla="val 7859"/>
              <a:gd name="f15" fmla="val 7831"/>
              <a:gd name="f16" fmla="val 7803"/>
              <a:gd name="f17" fmla="val 7275"/>
              <a:gd name="f18" fmla="val 70"/>
              <a:gd name="f19" fmla="val 8"/>
              <a:gd name="f20" fmla="val 3380"/>
              <a:gd name="f21" fmla="val 17"/>
              <a:gd name="f22" fmla="val 6690"/>
              <a:gd name="f23" fmla="val 25"/>
              <a:gd name="f24" fmla="val 9966"/>
              <a:gd name="f25" fmla="val 9872"/>
              <a:gd name="f26" fmla="val 9778"/>
              <a:gd name="f27" fmla="val 5265"/>
              <a:gd name="f28" fmla="val 9303"/>
              <a:gd name="f29" fmla="val 5077"/>
              <a:gd name="f30" fmla="val 4889"/>
              <a:gd name="f31" fmla="*/ f0 1 9248"/>
              <a:gd name="f32" fmla="*/ f1 1 10000"/>
              <a:gd name="f33" fmla="val f2"/>
              <a:gd name="f34" fmla="val f3"/>
              <a:gd name="f35" fmla="val f4"/>
              <a:gd name="f36" fmla="+- f35 0 f33"/>
              <a:gd name="f37" fmla="+- f34 0 f33"/>
              <a:gd name="f38" fmla="*/ f37 1 9248"/>
              <a:gd name="f39" fmla="*/ f36 1 10000"/>
              <a:gd name="f40" fmla="*/ f33 1 f38"/>
              <a:gd name="f41" fmla="*/ f34 1 f38"/>
              <a:gd name="f42" fmla="*/ f33 1 f39"/>
              <a:gd name="f43" fmla="*/ f35 1 f39"/>
              <a:gd name="f44" fmla="*/ f40 f31 1"/>
              <a:gd name="f45" fmla="*/ f41 f31 1"/>
              <a:gd name="f46" fmla="*/ f43 f32 1"/>
              <a:gd name="f47" fmla="*/ f42 f32 1"/>
            </a:gdLst>
            <a:ahLst/>
            <a:cxnLst>
              <a:cxn ang="3cd4">
                <a:pos x="hc" y="t"/>
              </a:cxn>
              <a:cxn ang="0">
                <a:pos x="r" y="vc"/>
              </a:cxn>
              <a:cxn ang="cd4">
                <a:pos x="hc" y="b"/>
              </a:cxn>
              <a:cxn ang="cd2">
                <a:pos x="l" y="vc"/>
              </a:cxn>
            </a:cxnLst>
            <a:rect l="f44" t="f47" r="f45" b="f46"/>
            <a:pathLst>
              <a:path w="9248" h="10000">
                <a:moveTo>
                  <a:pt x="f3" y="f5"/>
                </a:moveTo>
                <a:lnTo>
                  <a:pt x="f6" y="f7"/>
                </a:lnTo>
                <a:cubicBezTo>
                  <a:pt x="f8" y="f9"/>
                  <a:pt x="f10" y="f11"/>
                  <a:pt x="f12" y="f13"/>
                </a:cubicBezTo>
                <a:cubicBezTo>
                  <a:pt x="f14" y="f2"/>
                  <a:pt x="f15" y="f2"/>
                  <a:pt x="f16" y="f2"/>
                </a:cubicBezTo>
                <a:lnTo>
                  <a:pt x="f17" y="f2"/>
                </a:lnTo>
                <a:lnTo>
                  <a:pt x="f2" y="f18"/>
                </a:lnTo>
                <a:cubicBezTo>
                  <a:pt x="f19" y="f20"/>
                  <a:pt x="f21" y="f22"/>
                  <a:pt x="f23" y="f4"/>
                </a:cubicBezTo>
                <a:lnTo>
                  <a:pt x="f17" y="f24"/>
                </a:lnTo>
                <a:lnTo>
                  <a:pt x="f16" y="f24"/>
                </a:lnTo>
                <a:cubicBezTo>
                  <a:pt x="f15" y="f24"/>
                  <a:pt x="f14" y="f25"/>
                  <a:pt x="f12" y="f25"/>
                </a:cubicBezTo>
                <a:cubicBezTo>
                  <a:pt x="f12" y="f26"/>
                  <a:pt x="f6" y="f26"/>
                  <a:pt x="f6" y="f26"/>
                </a:cubicBezTo>
                <a:lnTo>
                  <a:pt x="f3" y="f27"/>
                </a:lnTo>
                <a:cubicBezTo>
                  <a:pt x="f28" y="f29"/>
                  <a:pt x="f28" y="f30"/>
                  <a:pt x="f3" y="f5"/>
                </a:cubicBezTo>
                <a:close/>
              </a:path>
            </a:pathLst>
          </a:custGeom>
          <a:solidFill>
            <a:srgbClr val="353535"/>
          </a:solidFill>
          <a:ln cap="rnd">
            <a:noFill/>
            <a:prstDash val="solid"/>
          </a:ln>
        </p:spPr>
        <p:txBody>
          <a:bodyPr lIns="0" tIns="0" rIns="0" bIns="0"/>
          <a:lstStyle/>
          <a:p>
            <a:endParaRPr lang="en-US"/>
          </a:p>
        </p:txBody>
      </p:sp>
      <p:sp>
        <p:nvSpPr>
          <p:cNvPr id="4" name="Slide Number Placeholder 5"/>
          <p:cNvSpPr txBox="1">
            <a:spLocks noGrp="1"/>
          </p:cNvSpPr>
          <p:nvPr>
            <p:ph type="sldNum" sz="quarter" idx="8"/>
          </p:nvPr>
        </p:nvSpPr>
        <p:spPr>
          <a:xfrm>
            <a:off x="531815" y="787783"/>
            <a:ext cx="779763" cy="365129"/>
          </a:xfrm>
        </p:spPr>
        <p:txBody>
          <a:bodyPr/>
          <a:lstStyle>
            <a:lvl1pPr>
              <a:defRPr/>
            </a:lvl1pPr>
          </a:lstStyle>
          <a:p>
            <a:pPr lvl="0"/>
            <a:fld id="{15D29BAC-32F4-4D96-83B6-98C3471E8E7C}" type="slidenum">
              <a:t>‹#›</a:t>
            </a:fld>
            <a:endParaRPr lang="en-US"/>
          </a:p>
        </p:txBody>
      </p:sp>
    </p:spTree>
    <p:extLst>
      <p:ext uri="{BB962C8B-B14F-4D97-AF65-F5344CB8AC3E}">
        <p14:creationId xmlns:p14="http://schemas.microsoft.com/office/powerpoint/2010/main" val="22768218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5" name="Group 22"/>
          <p:cNvGrpSpPr/>
          <p:nvPr/>
        </p:nvGrpSpPr>
        <p:grpSpPr>
          <a:xfrm>
            <a:off x="0" y="228600"/>
            <a:ext cx="2851510" cy="6638634"/>
            <a:chOff x="0" y="228600"/>
            <a:chExt cx="2851510" cy="6638634"/>
          </a:xfrm>
        </p:grpSpPr>
        <p:sp>
          <p:nvSpPr>
            <p:cNvPr id="6" name="Freeform 11"/>
            <p:cNvSpPr/>
            <p:nvPr/>
          </p:nvSpPr>
          <p:spPr>
            <a:xfrm>
              <a:off x="0" y="2575041"/>
              <a:ext cx="100638" cy="626217"/>
            </a:xfrm>
            <a:custGeom>
              <a:avLst/>
              <a:gdLst>
                <a:gd name="f0" fmla="val w"/>
                <a:gd name="f1" fmla="val h"/>
                <a:gd name="f2" fmla="val 0"/>
                <a:gd name="f3" fmla="val 22"/>
                <a:gd name="f4" fmla="val 136"/>
                <a:gd name="f5" fmla="val 20"/>
                <a:gd name="f6" fmla="val 117"/>
                <a:gd name="f7" fmla="val 19"/>
                <a:gd name="f8" fmla="val 99"/>
                <a:gd name="f9" fmla="val 17"/>
                <a:gd name="f10" fmla="val 80"/>
                <a:gd name="f11" fmla="val 11"/>
                <a:gd name="f12" fmla="val 54"/>
                <a:gd name="f13" fmla="val 6"/>
                <a:gd name="f14" fmla="val 27"/>
                <a:gd name="f15" fmla="val 35"/>
                <a:gd name="f16" fmla="val 64"/>
                <a:gd name="f17" fmla="val 13"/>
                <a:gd name="f18" fmla="val 94"/>
                <a:gd name="f19" fmla="val 124"/>
                <a:gd name="f20" fmla="val 128"/>
                <a:gd name="f21" fmla="val 21"/>
                <a:gd name="f22" fmla="val 132"/>
                <a:gd name="f23" fmla="*/ f0 1 22"/>
                <a:gd name="f24" fmla="*/ f1 1 136"/>
                <a:gd name="f25" fmla="val f2"/>
                <a:gd name="f26" fmla="val f3"/>
                <a:gd name="f27" fmla="val f4"/>
                <a:gd name="f28" fmla="+- f27 0 f25"/>
                <a:gd name="f29" fmla="+- f26 0 f25"/>
                <a:gd name="f30" fmla="*/ f29 1 22"/>
                <a:gd name="f31" fmla="*/ f28 1 136"/>
                <a:gd name="f32" fmla="*/ 0 1 f30"/>
                <a:gd name="f33" fmla="*/ f26 1 f30"/>
                <a:gd name="f34" fmla="*/ 0 1 f31"/>
                <a:gd name="f35" fmla="*/ f27 1 f31"/>
                <a:gd name="f36" fmla="*/ f32 f23 1"/>
                <a:gd name="f37" fmla="*/ f33 f23 1"/>
                <a:gd name="f38" fmla="*/ f35 f24 1"/>
                <a:gd name="f39" fmla="*/ f34 f24 1"/>
              </a:gdLst>
              <a:ahLst/>
              <a:cxnLst>
                <a:cxn ang="3cd4">
                  <a:pos x="hc" y="t"/>
                </a:cxn>
                <a:cxn ang="0">
                  <a:pos x="r" y="vc"/>
                </a:cxn>
                <a:cxn ang="cd4">
                  <a:pos x="hc" y="b"/>
                </a:cxn>
                <a:cxn ang="cd2">
                  <a:pos x="l" y="vc"/>
                </a:cxn>
              </a:cxnLst>
              <a:rect l="f36" t="f39" r="f37" b="f38"/>
              <a:pathLst>
                <a:path w="22" h="136">
                  <a:moveTo>
                    <a:pt x="f3" y="f4"/>
                  </a:moveTo>
                  <a:cubicBezTo>
                    <a:pt x="f5" y="f6"/>
                    <a:pt x="f7" y="f8"/>
                    <a:pt x="f9" y="f10"/>
                  </a:cubicBezTo>
                  <a:cubicBezTo>
                    <a:pt x="f11" y="f12"/>
                    <a:pt x="f13" y="f14"/>
                    <a:pt x="f2" y="f2"/>
                  </a:cubicBezTo>
                  <a:cubicBezTo>
                    <a:pt x="f2" y="f15"/>
                    <a:pt x="f2" y="f15"/>
                    <a:pt x="f2" y="f15"/>
                  </a:cubicBezTo>
                  <a:cubicBezTo>
                    <a:pt x="f13" y="f16"/>
                    <a:pt x="f17" y="f18"/>
                    <a:pt x="f5" y="f19"/>
                  </a:cubicBezTo>
                  <a:cubicBezTo>
                    <a:pt x="f5" y="f20"/>
                    <a:pt x="f21" y="f22"/>
                    <a:pt x="f3" y="f4"/>
                  </a:cubicBezTo>
                  <a:close/>
                </a:path>
              </a:pathLst>
            </a:custGeom>
            <a:solidFill>
              <a:srgbClr val="2E5369">
                <a:alpha val="20000"/>
              </a:srgbClr>
            </a:solidFill>
            <a:ln cap="rnd">
              <a:noFill/>
              <a:prstDash val="solid"/>
            </a:ln>
          </p:spPr>
          <p:txBody>
            <a:bodyPr lIns="0" tIns="0" rIns="0" bIns="0"/>
            <a:lstStyle/>
            <a:p>
              <a:endParaRPr lang="en-US"/>
            </a:p>
          </p:txBody>
        </p:sp>
        <p:sp>
          <p:nvSpPr>
            <p:cNvPr id="7" name="Freeform 12"/>
            <p:cNvSpPr/>
            <p:nvPr/>
          </p:nvSpPr>
          <p:spPr>
            <a:xfrm>
              <a:off x="128601" y="3156527"/>
              <a:ext cx="646718" cy="2322219"/>
            </a:xfrm>
            <a:custGeom>
              <a:avLst/>
              <a:gdLst>
                <a:gd name="f0" fmla="val w"/>
                <a:gd name="f1" fmla="val h"/>
                <a:gd name="f2" fmla="val 0"/>
                <a:gd name="f3" fmla="val 140"/>
                <a:gd name="f4" fmla="val 504"/>
                <a:gd name="f5" fmla="val 86"/>
                <a:gd name="f6" fmla="val 350"/>
                <a:gd name="f7" fmla="val 103"/>
                <a:gd name="f8" fmla="val 402"/>
                <a:gd name="f9" fmla="val 120"/>
                <a:gd name="f10" fmla="val 453"/>
                <a:gd name="f11" fmla="val 139"/>
                <a:gd name="f12" fmla="val 495"/>
                <a:gd name="f13" fmla="val 487"/>
                <a:gd name="f14" fmla="val 478"/>
                <a:gd name="f15" fmla="val 124"/>
                <a:gd name="f16" fmla="val 435"/>
                <a:gd name="f17" fmla="val 109"/>
                <a:gd name="f18" fmla="val 391"/>
                <a:gd name="f19" fmla="val 95"/>
                <a:gd name="f20" fmla="val 347"/>
                <a:gd name="f21" fmla="val 58"/>
                <a:gd name="f22" fmla="val 233"/>
                <a:gd name="f23" fmla="val 27"/>
                <a:gd name="f24" fmla="val 117"/>
                <a:gd name="f25" fmla="val 2"/>
                <a:gd name="f26" fmla="val 20"/>
                <a:gd name="f27" fmla="val 4"/>
                <a:gd name="f28" fmla="val 41"/>
                <a:gd name="f29" fmla="val 6"/>
                <a:gd name="f30" fmla="val 61"/>
                <a:gd name="f31" fmla="val 30"/>
                <a:gd name="f32" fmla="val 158"/>
                <a:gd name="f33" fmla="val 56"/>
                <a:gd name="f34" fmla="val 255"/>
                <a:gd name="f35" fmla="*/ f0 1 140"/>
                <a:gd name="f36" fmla="*/ f1 1 504"/>
                <a:gd name="f37" fmla="val f2"/>
                <a:gd name="f38" fmla="val f3"/>
                <a:gd name="f39" fmla="val f4"/>
                <a:gd name="f40" fmla="+- f39 0 f37"/>
                <a:gd name="f41" fmla="+- f38 0 f37"/>
                <a:gd name="f42" fmla="*/ f41 1 140"/>
                <a:gd name="f43" fmla="*/ f40 1 504"/>
                <a:gd name="f44" fmla="*/ 0 1 f42"/>
                <a:gd name="f45" fmla="*/ f38 1 f42"/>
                <a:gd name="f46" fmla="*/ 0 1 f43"/>
                <a:gd name="f47" fmla="*/ f39 1 f43"/>
                <a:gd name="f48" fmla="*/ f44 f35 1"/>
                <a:gd name="f49" fmla="*/ f45 f35 1"/>
                <a:gd name="f50" fmla="*/ f47 f36 1"/>
                <a:gd name="f51" fmla="*/ f46 f36 1"/>
              </a:gdLst>
              <a:ahLst/>
              <a:cxnLst>
                <a:cxn ang="3cd4">
                  <a:pos x="hc" y="t"/>
                </a:cxn>
                <a:cxn ang="0">
                  <a:pos x="r" y="vc"/>
                </a:cxn>
                <a:cxn ang="cd4">
                  <a:pos x="hc" y="b"/>
                </a:cxn>
                <a:cxn ang="cd2">
                  <a:pos x="l" y="vc"/>
                </a:cxn>
              </a:cxnLst>
              <a:rect l="f48" t="f51" r="f49" b="f50"/>
              <a:pathLst>
                <a:path w="140" h="504">
                  <a:moveTo>
                    <a:pt x="f5" y="f6"/>
                  </a:moveTo>
                  <a:cubicBezTo>
                    <a:pt x="f7" y="f8"/>
                    <a:pt x="f9" y="f10"/>
                    <a:pt x="f11" y="f4"/>
                  </a:cubicBezTo>
                  <a:cubicBezTo>
                    <a:pt x="f11" y="f12"/>
                    <a:pt x="f11" y="f13"/>
                    <a:pt x="f3" y="f14"/>
                  </a:cubicBezTo>
                  <a:cubicBezTo>
                    <a:pt x="f15" y="f16"/>
                    <a:pt x="f17" y="f18"/>
                    <a:pt x="f19" y="f20"/>
                  </a:cubicBezTo>
                  <a:cubicBezTo>
                    <a:pt x="f21" y="f22"/>
                    <a:pt x="f23" y="f24"/>
                    <a:pt x="f2" y="f2"/>
                  </a:cubicBezTo>
                  <a:cubicBezTo>
                    <a:pt x="f25" y="f26"/>
                    <a:pt x="f27" y="f28"/>
                    <a:pt x="f29" y="f30"/>
                  </a:cubicBezTo>
                  <a:cubicBezTo>
                    <a:pt x="f31" y="f32"/>
                    <a:pt x="f33" y="f34"/>
                    <a:pt x="f5" y="f6"/>
                  </a:cubicBezTo>
                  <a:close/>
                </a:path>
              </a:pathLst>
            </a:custGeom>
            <a:solidFill>
              <a:srgbClr val="2E5369">
                <a:alpha val="20000"/>
              </a:srgbClr>
            </a:solidFill>
            <a:ln cap="rnd">
              <a:noFill/>
              <a:prstDash val="solid"/>
            </a:ln>
          </p:spPr>
          <p:txBody>
            <a:bodyPr lIns="0" tIns="0" rIns="0" bIns="0"/>
            <a:lstStyle/>
            <a:p>
              <a:endParaRPr lang="en-US"/>
            </a:p>
          </p:txBody>
        </p:sp>
        <p:sp>
          <p:nvSpPr>
            <p:cNvPr id="8" name="Freeform 13"/>
            <p:cNvSpPr/>
            <p:nvPr/>
          </p:nvSpPr>
          <p:spPr>
            <a:xfrm>
              <a:off x="806994" y="5447062"/>
              <a:ext cx="609438" cy="1420163"/>
            </a:xfrm>
            <a:custGeom>
              <a:avLst/>
              <a:gdLst>
                <a:gd name="f0" fmla="val w"/>
                <a:gd name="f1" fmla="val h"/>
                <a:gd name="f2" fmla="val 0"/>
                <a:gd name="f3" fmla="val 132"/>
                <a:gd name="f4" fmla="val 308"/>
                <a:gd name="f5" fmla="val 8"/>
                <a:gd name="f6" fmla="val 22"/>
                <a:gd name="f7" fmla="val 5"/>
                <a:gd name="f8" fmla="val 15"/>
                <a:gd name="f9" fmla="val 2"/>
                <a:gd name="f10" fmla="val 10"/>
                <a:gd name="f11" fmla="val 19"/>
                <a:gd name="f12" fmla="val 29"/>
                <a:gd name="f13" fmla="val 21"/>
                <a:gd name="f14" fmla="val 85"/>
                <a:gd name="f15" fmla="val 44"/>
                <a:gd name="f16" fmla="val 140"/>
                <a:gd name="f17" fmla="val 68"/>
                <a:gd name="f18" fmla="val 194"/>
                <a:gd name="f19" fmla="val 232"/>
                <a:gd name="f20" fmla="val 104"/>
                <a:gd name="f21" fmla="val 270"/>
                <a:gd name="f22" fmla="val 123"/>
                <a:gd name="f23" fmla="val 113"/>
                <a:gd name="f24" fmla="val 269"/>
                <a:gd name="f25" fmla="val 94"/>
                <a:gd name="f26" fmla="val 230"/>
                <a:gd name="f27" fmla="val 77"/>
                <a:gd name="f28" fmla="val 190"/>
                <a:gd name="f29" fmla="val 52"/>
                <a:gd name="f30" fmla="val 135"/>
                <a:gd name="f31" fmla="val 79"/>
                <a:gd name="f32" fmla="*/ f0 1 132"/>
                <a:gd name="f33" fmla="*/ f1 1 308"/>
                <a:gd name="f34" fmla="val f2"/>
                <a:gd name="f35" fmla="val f3"/>
                <a:gd name="f36" fmla="val f4"/>
                <a:gd name="f37" fmla="+- f36 0 f34"/>
                <a:gd name="f38" fmla="+- f35 0 f34"/>
                <a:gd name="f39" fmla="*/ f38 1 132"/>
                <a:gd name="f40" fmla="*/ f37 1 308"/>
                <a:gd name="f41" fmla="*/ 0 1 f39"/>
                <a:gd name="f42" fmla="*/ f35 1 f39"/>
                <a:gd name="f43" fmla="*/ 0 1 f40"/>
                <a:gd name="f44" fmla="*/ f36 1 f40"/>
                <a:gd name="f45" fmla="*/ f41 f32 1"/>
                <a:gd name="f46" fmla="*/ f42 f32 1"/>
                <a:gd name="f47" fmla="*/ f44 f33 1"/>
                <a:gd name="f48" fmla="*/ f43 f33 1"/>
              </a:gdLst>
              <a:ahLst/>
              <a:cxnLst>
                <a:cxn ang="3cd4">
                  <a:pos x="hc" y="t"/>
                </a:cxn>
                <a:cxn ang="0">
                  <a:pos x="r" y="vc"/>
                </a:cxn>
                <a:cxn ang="cd4">
                  <a:pos x="hc" y="b"/>
                </a:cxn>
                <a:cxn ang="cd2">
                  <a:pos x="l" y="vc"/>
                </a:cxn>
              </a:cxnLst>
              <a:rect l="f45" t="f48" r="f46" b="f47"/>
              <a:pathLst>
                <a:path w="132" h="308">
                  <a:moveTo>
                    <a:pt x="f5" y="f6"/>
                  </a:moveTo>
                  <a:cubicBezTo>
                    <a:pt x="f7" y="f8"/>
                    <a:pt x="f9" y="f5"/>
                    <a:pt x="f2" y="f2"/>
                  </a:cubicBezTo>
                  <a:cubicBezTo>
                    <a:pt x="f2" y="f10"/>
                    <a:pt x="f2" y="f11"/>
                    <a:pt x="f2" y="f12"/>
                  </a:cubicBezTo>
                  <a:cubicBezTo>
                    <a:pt x="f13" y="f14"/>
                    <a:pt x="f15" y="f16"/>
                    <a:pt x="f17" y="f18"/>
                  </a:cubicBezTo>
                  <a:cubicBezTo>
                    <a:pt x="f14" y="f19"/>
                    <a:pt x="f20" y="f21"/>
                    <a:pt x="f22" y="f4"/>
                  </a:cubicBezTo>
                  <a:cubicBezTo>
                    <a:pt x="f3" y="f4"/>
                    <a:pt x="f3" y="f4"/>
                    <a:pt x="f3" y="f4"/>
                  </a:cubicBezTo>
                  <a:cubicBezTo>
                    <a:pt x="f23" y="f24"/>
                    <a:pt x="f25" y="f26"/>
                    <a:pt x="f27" y="f28"/>
                  </a:cubicBezTo>
                  <a:cubicBezTo>
                    <a:pt x="f29" y="f30"/>
                    <a:pt x="f12" y="f31"/>
                    <a:pt x="f5" y="f6"/>
                  </a:cubicBezTo>
                  <a:close/>
                </a:path>
              </a:pathLst>
            </a:custGeom>
            <a:solidFill>
              <a:srgbClr val="2E5369">
                <a:alpha val="20000"/>
              </a:srgbClr>
            </a:solidFill>
            <a:ln cap="rnd">
              <a:noFill/>
              <a:prstDash val="solid"/>
            </a:ln>
          </p:spPr>
          <p:txBody>
            <a:bodyPr lIns="0" tIns="0" rIns="0" bIns="0"/>
            <a:lstStyle/>
            <a:p>
              <a:endParaRPr lang="en-US"/>
            </a:p>
          </p:txBody>
        </p:sp>
        <p:sp>
          <p:nvSpPr>
            <p:cNvPr id="9" name="Freeform 14"/>
            <p:cNvSpPr/>
            <p:nvPr/>
          </p:nvSpPr>
          <p:spPr>
            <a:xfrm>
              <a:off x="959827" y="6503798"/>
              <a:ext cx="171468" cy="363428"/>
            </a:xfrm>
            <a:custGeom>
              <a:avLst/>
              <a:gdLst>
                <a:gd name="f0" fmla="val w"/>
                <a:gd name="f1" fmla="val h"/>
                <a:gd name="f2" fmla="val 0"/>
                <a:gd name="f3" fmla="val 37"/>
                <a:gd name="f4" fmla="val 79"/>
                <a:gd name="f5" fmla="val 28"/>
                <a:gd name="f6" fmla="val 24"/>
                <a:gd name="f7" fmla="val 53"/>
                <a:gd name="f8" fmla="val 12"/>
                <a:gd name="f9" fmla="val 27"/>
                <a:gd name="f10" fmla="val 8"/>
                <a:gd name="f11" fmla="val 17"/>
                <a:gd name="f12" fmla="*/ f0 1 37"/>
                <a:gd name="f13" fmla="*/ f1 1 79"/>
                <a:gd name="f14" fmla="val f2"/>
                <a:gd name="f15" fmla="val f3"/>
                <a:gd name="f16" fmla="val f4"/>
                <a:gd name="f17" fmla="+- f16 0 f14"/>
                <a:gd name="f18" fmla="+- f15 0 f14"/>
                <a:gd name="f19" fmla="*/ f18 1 37"/>
                <a:gd name="f20" fmla="*/ f17 1 79"/>
                <a:gd name="f21" fmla="*/ 0 1 f19"/>
                <a:gd name="f22" fmla="*/ f15 1 f19"/>
                <a:gd name="f23" fmla="*/ 0 1 f20"/>
                <a:gd name="f24" fmla="*/ f16 1 f20"/>
                <a:gd name="f25" fmla="*/ f21 f12 1"/>
                <a:gd name="f26" fmla="*/ f22 f12 1"/>
                <a:gd name="f27" fmla="*/ f24 f13 1"/>
                <a:gd name="f28" fmla="*/ f23 f13 1"/>
              </a:gdLst>
              <a:ahLst/>
              <a:cxnLst>
                <a:cxn ang="3cd4">
                  <a:pos x="hc" y="t"/>
                </a:cxn>
                <a:cxn ang="0">
                  <a:pos x="r" y="vc"/>
                </a:cxn>
                <a:cxn ang="cd4">
                  <a:pos x="hc" y="b"/>
                </a:cxn>
                <a:cxn ang="cd2">
                  <a:pos x="l" y="vc"/>
                </a:cxn>
              </a:cxnLst>
              <a:rect l="f25" t="f28" r="f26" b="f27"/>
              <a:pathLst>
                <a:path w="37" h="79">
                  <a:moveTo>
                    <a:pt x="f5" y="f4"/>
                  </a:moveTo>
                  <a:cubicBezTo>
                    <a:pt x="f3" y="f4"/>
                    <a:pt x="f3" y="f4"/>
                    <a:pt x="f3" y="f4"/>
                  </a:cubicBezTo>
                  <a:cubicBezTo>
                    <a:pt x="f6" y="f7"/>
                    <a:pt x="f8" y="f9"/>
                    <a:pt x="f2" y="f2"/>
                  </a:cubicBezTo>
                  <a:cubicBezTo>
                    <a:pt x="f10" y="f9"/>
                    <a:pt x="f11" y="f7"/>
                    <a:pt x="f5" y="f4"/>
                  </a:cubicBezTo>
                  <a:close/>
                </a:path>
              </a:pathLst>
            </a:custGeom>
            <a:solidFill>
              <a:srgbClr val="2E5369">
                <a:alpha val="20000"/>
              </a:srgbClr>
            </a:solidFill>
            <a:ln cap="rnd">
              <a:noFill/>
              <a:prstDash val="solid"/>
            </a:ln>
          </p:spPr>
          <p:txBody>
            <a:bodyPr lIns="0" tIns="0" rIns="0" bIns="0"/>
            <a:lstStyle/>
            <a:p>
              <a:endParaRPr lang="en-US"/>
            </a:p>
          </p:txBody>
        </p:sp>
        <p:sp>
          <p:nvSpPr>
            <p:cNvPr id="10" name="Freeform 15"/>
            <p:cNvSpPr/>
            <p:nvPr/>
          </p:nvSpPr>
          <p:spPr>
            <a:xfrm>
              <a:off x="100638" y="3201259"/>
              <a:ext cx="821908" cy="3328635"/>
            </a:xfrm>
            <a:custGeom>
              <a:avLst/>
              <a:gdLst>
                <a:gd name="f0" fmla="val w"/>
                <a:gd name="f1" fmla="val h"/>
                <a:gd name="f2" fmla="val 0"/>
                <a:gd name="f3" fmla="val 178"/>
                <a:gd name="f4" fmla="val 722"/>
                <a:gd name="f5" fmla="val 162"/>
                <a:gd name="f6" fmla="val 660"/>
                <a:gd name="f7" fmla="val 145"/>
                <a:gd name="f8" fmla="val 618"/>
                <a:gd name="f9" fmla="val 130"/>
                <a:gd name="f10" fmla="val 576"/>
                <a:gd name="f11" fmla="val 116"/>
                <a:gd name="f12" fmla="val 534"/>
                <a:gd name="f13" fmla="val 84"/>
                <a:gd name="f14" fmla="val 437"/>
                <a:gd name="f15" fmla="val 59"/>
                <a:gd name="f16" fmla="val 337"/>
                <a:gd name="f17" fmla="val 40"/>
                <a:gd name="f18" fmla="val 236"/>
                <a:gd name="f19" fmla="val 29"/>
                <a:gd name="f20" fmla="val 175"/>
                <a:gd name="f21" fmla="val 20"/>
                <a:gd name="f22" fmla="val 113"/>
                <a:gd name="f23" fmla="val 12"/>
                <a:gd name="f24" fmla="val 51"/>
                <a:gd name="f25" fmla="val 8"/>
                <a:gd name="f26" fmla="val 34"/>
                <a:gd name="f27" fmla="val 4"/>
                <a:gd name="f28" fmla="val 17"/>
                <a:gd name="f29" fmla="val 79"/>
                <a:gd name="f30" fmla="val 19"/>
                <a:gd name="f31" fmla="val 159"/>
                <a:gd name="f32" fmla="val 33"/>
                <a:gd name="f33" fmla="val 237"/>
                <a:gd name="f34" fmla="val 339"/>
                <a:gd name="f35" fmla="val 76"/>
                <a:gd name="f36" fmla="val 439"/>
                <a:gd name="f37" fmla="val 107"/>
                <a:gd name="f38" fmla="val 537"/>
                <a:gd name="f39" fmla="val 123"/>
                <a:gd name="f40" fmla="val 586"/>
                <a:gd name="f41" fmla="val 141"/>
                <a:gd name="f42" fmla="val 634"/>
                <a:gd name="f43" fmla="val 160"/>
                <a:gd name="f44" fmla="val 681"/>
                <a:gd name="f45" fmla="val 166"/>
                <a:gd name="f46" fmla="val 695"/>
                <a:gd name="f47" fmla="val 172"/>
                <a:gd name="f48" fmla="val 708"/>
                <a:gd name="f49" fmla="val 176"/>
                <a:gd name="f50" fmla="val 717"/>
                <a:gd name="f51" fmla="val 713"/>
                <a:gd name="f52" fmla="val 174"/>
                <a:gd name="f53" fmla="val 169"/>
                <a:gd name="f54" fmla="val 692"/>
                <a:gd name="f55" fmla="val 165"/>
                <a:gd name="f56" fmla="val 676"/>
                <a:gd name="f57" fmla="*/ f0 1 178"/>
                <a:gd name="f58" fmla="*/ f1 1 722"/>
                <a:gd name="f59" fmla="val f2"/>
                <a:gd name="f60" fmla="val f3"/>
                <a:gd name="f61" fmla="val f4"/>
                <a:gd name="f62" fmla="+- f61 0 f59"/>
                <a:gd name="f63" fmla="+- f60 0 f59"/>
                <a:gd name="f64" fmla="*/ f63 1 178"/>
                <a:gd name="f65" fmla="*/ f62 1 722"/>
                <a:gd name="f66" fmla="*/ 0 1 f64"/>
                <a:gd name="f67" fmla="*/ f60 1 f64"/>
                <a:gd name="f68" fmla="*/ 0 1 f65"/>
                <a:gd name="f69" fmla="*/ f61 1 f65"/>
                <a:gd name="f70" fmla="*/ f66 f57 1"/>
                <a:gd name="f71" fmla="*/ f67 f57 1"/>
                <a:gd name="f72" fmla="*/ f69 f58 1"/>
                <a:gd name="f73" fmla="*/ f68 f58 1"/>
              </a:gdLst>
              <a:ahLst/>
              <a:cxnLst>
                <a:cxn ang="3cd4">
                  <a:pos x="hc" y="t"/>
                </a:cxn>
                <a:cxn ang="0">
                  <a:pos x="r" y="vc"/>
                </a:cxn>
                <a:cxn ang="cd4">
                  <a:pos x="hc" y="b"/>
                </a:cxn>
                <a:cxn ang="cd2">
                  <a:pos x="l" y="vc"/>
                </a:cxn>
              </a:cxnLst>
              <a:rect l="f70" t="f73" r="f71" b="f72"/>
              <a:pathLst>
                <a:path w="178" h="722">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5" y="f29"/>
                    <a:pt x="f30" y="f31"/>
                    <a:pt x="f32" y="f33"/>
                  </a:cubicBezTo>
                  <a:cubicBezTo>
                    <a:pt x="f24" y="f34"/>
                    <a:pt x="f35" y="f36"/>
                    <a:pt x="f37" y="f38"/>
                  </a:cubicBezTo>
                  <a:cubicBezTo>
                    <a:pt x="f39" y="f40"/>
                    <a:pt x="f41" y="f42"/>
                    <a:pt x="f43" y="f44"/>
                  </a:cubicBezTo>
                  <a:cubicBezTo>
                    <a:pt x="f45" y="f46"/>
                    <a:pt x="f47" y="f48"/>
                    <a:pt x="f3" y="f4"/>
                  </a:cubicBezTo>
                  <a:cubicBezTo>
                    <a:pt x="f49" y="f50"/>
                    <a:pt x="f20" y="f51"/>
                    <a:pt x="f52" y="f48"/>
                  </a:cubicBezTo>
                  <a:cubicBezTo>
                    <a:pt x="f53" y="f54"/>
                    <a:pt x="f55" y="f56"/>
                    <a:pt x="f5" y="f6"/>
                  </a:cubicBezTo>
                  <a:close/>
                </a:path>
              </a:pathLst>
            </a:custGeom>
            <a:solidFill>
              <a:srgbClr val="2E5369">
                <a:alpha val="20000"/>
              </a:srgbClr>
            </a:solidFill>
            <a:ln cap="rnd">
              <a:noFill/>
              <a:prstDash val="solid"/>
            </a:ln>
          </p:spPr>
          <p:txBody>
            <a:bodyPr lIns="0" tIns="0" rIns="0" bIns="0"/>
            <a:lstStyle/>
            <a:p>
              <a:endParaRPr lang="en-US"/>
            </a:p>
          </p:txBody>
        </p:sp>
        <p:sp>
          <p:nvSpPr>
            <p:cNvPr id="11" name="Freeform 16"/>
            <p:cNvSpPr/>
            <p:nvPr/>
          </p:nvSpPr>
          <p:spPr>
            <a:xfrm>
              <a:off x="22366" y="228600"/>
              <a:ext cx="106234" cy="2927927"/>
            </a:xfrm>
            <a:custGeom>
              <a:avLst/>
              <a:gdLst>
                <a:gd name="f0" fmla="val w"/>
                <a:gd name="f1" fmla="val h"/>
                <a:gd name="f2" fmla="val 0"/>
                <a:gd name="f3" fmla="val 23"/>
                <a:gd name="f4" fmla="val 635"/>
                <a:gd name="f5" fmla="val 11"/>
                <a:gd name="f6" fmla="val 577"/>
                <a:gd name="f7" fmla="val 12"/>
                <a:gd name="f8" fmla="val 581"/>
                <a:gd name="f9" fmla="val 585"/>
                <a:gd name="f10" fmla="val 589"/>
                <a:gd name="f11" fmla="val 15"/>
                <a:gd name="f12" fmla="val 603"/>
                <a:gd name="f13" fmla="val 19"/>
                <a:gd name="f14" fmla="val 617"/>
                <a:gd name="f15" fmla="val 22"/>
                <a:gd name="f16" fmla="val 632"/>
                <a:gd name="f17" fmla="val 633"/>
                <a:gd name="f18" fmla="val 634"/>
                <a:gd name="f19" fmla="val 21"/>
                <a:gd name="f20" fmla="val 615"/>
                <a:gd name="f21" fmla="val 596"/>
                <a:gd name="f22" fmla="val 17"/>
                <a:gd name="f23" fmla="val 576"/>
                <a:gd name="f24" fmla="val 9"/>
                <a:gd name="f25" fmla="val 474"/>
                <a:gd name="f26" fmla="val 5"/>
                <a:gd name="f27" fmla="val 372"/>
                <a:gd name="f28" fmla="val 269"/>
                <a:gd name="f29" fmla="val 6"/>
                <a:gd name="f30" fmla="val 179"/>
                <a:gd name="f31" fmla="val 90"/>
                <a:gd name="f32" fmla="val 89"/>
                <a:gd name="f33" fmla="val 2"/>
                <a:gd name="f34" fmla="val 1"/>
                <a:gd name="f35" fmla="val 3"/>
                <a:gd name="f36" fmla="*/ f0 1 23"/>
                <a:gd name="f37" fmla="*/ f1 1 635"/>
                <a:gd name="f38" fmla="val f2"/>
                <a:gd name="f39" fmla="val f3"/>
                <a:gd name="f40" fmla="val f4"/>
                <a:gd name="f41" fmla="+- f40 0 f38"/>
                <a:gd name="f42" fmla="+- f39 0 f38"/>
                <a:gd name="f43" fmla="*/ f42 1 23"/>
                <a:gd name="f44" fmla="*/ f41 1 635"/>
                <a:gd name="f45" fmla="*/ 0 1 f43"/>
                <a:gd name="f46" fmla="*/ f39 1 f43"/>
                <a:gd name="f47" fmla="*/ 0 1 f44"/>
                <a:gd name="f48" fmla="*/ f40 1 f44"/>
                <a:gd name="f49" fmla="*/ f45 f36 1"/>
                <a:gd name="f50" fmla="*/ f46 f36 1"/>
                <a:gd name="f51" fmla="*/ f48 f37 1"/>
                <a:gd name="f52" fmla="*/ f47 f37 1"/>
              </a:gdLst>
              <a:ahLst/>
              <a:cxnLst>
                <a:cxn ang="3cd4">
                  <a:pos x="hc" y="t"/>
                </a:cxn>
                <a:cxn ang="0">
                  <a:pos x="r" y="vc"/>
                </a:cxn>
                <a:cxn ang="cd4">
                  <a:pos x="hc" y="b"/>
                </a:cxn>
                <a:cxn ang="cd2">
                  <a:pos x="l" y="vc"/>
                </a:cxn>
              </a:cxnLst>
              <a:rect l="f49" t="f52" r="f50" b="f51"/>
              <a:pathLst>
                <a:path w="23" h="635">
                  <a:moveTo>
                    <a:pt x="f5" y="f6"/>
                  </a:moveTo>
                  <a:cubicBezTo>
                    <a:pt x="f7" y="f8"/>
                    <a:pt x="f7" y="f9"/>
                    <a:pt x="f7" y="f10"/>
                  </a:cubicBezTo>
                  <a:cubicBezTo>
                    <a:pt x="f11" y="f12"/>
                    <a:pt x="f13" y="f14"/>
                    <a:pt x="f15" y="f16"/>
                  </a:cubicBezTo>
                  <a:cubicBezTo>
                    <a:pt x="f15" y="f17"/>
                    <a:pt x="f15" y="f18"/>
                    <a:pt x="f3" y="f4"/>
                  </a:cubicBezTo>
                  <a:cubicBezTo>
                    <a:pt x="f19" y="f20"/>
                    <a:pt x="f13" y="f21"/>
                    <a:pt x="f22" y="f23"/>
                  </a:cubicBezTo>
                  <a:cubicBezTo>
                    <a:pt x="f24" y="f25"/>
                    <a:pt x="f26" y="f27"/>
                    <a:pt x="f26" y="f28"/>
                  </a:cubicBezTo>
                  <a:cubicBezTo>
                    <a:pt x="f29" y="f30"/>
                    <a:pt x="f24" y="f31"/>
                    <a:pt x="f11" y="f2"/>
                  </a:cubicBezTo>
                  <a:cubicBezTo>
                    <a:pt x="f7" y="f2"/>
                    <a:pt x="f7" y="f2"/>
                    <a:pt x="f7" y="f2"/>
                  </a:cubicBezTo>
                  <a:cubicBezTo>
                    <a:pt x="f26" y="f32"/>
                    <a:pt x="f33" y="f30"/>
                    <a:pt x="f34" y="f28"/>
                  </a:cubicBezTo>
                  <a:cubicBezTo>
                    <a:pt x="f2" y="f27"/>
                    <a:pt x="f35" y="f25"/>
                    <a:pt x="f5" y="f6"/>
                  </a:cubicBezTo>
                  <a:close/>
                </a:path>
              </a:pathLst>
            </a:custGeom>
            <a:solidFill>
              <a:srgbClr val="2E5369">
                <a:alpha val="20000"/>
              </a:srgbClr>
            </a:solidFill>
            <a:ln cap="rnd">
              <a:noFill/>
              <a:prstDash val="solid"/>
            </a:ln>
          </p:spPr>
          <p:txBody>
            <a:bodyPr lIns="0" tIns="0" rIns="0" bIns="0"/>
            <a:lstStyle/>
            <a:p>
              <a:endParaRPr lang="en-US"/>
            </a:p>
          </p:txBody>
        </p:sp>
        <p:sp>
          <p:nvSpPr>
            <p:cNvPr id="12" name="Freeform 17"/>
            <p:cNvSpPr/>
            <p:nvPr/>
          </p:nvSpPr>
          <p:spPr>
            <a:xfrm>
              <a:off x="78281" y="2944066"/>
              <a:ext cx="78272" cy="493894"/>
            </a:xfrm>
            <a:custGeom>
              <a:avLst/>
              <a:gdLst>
                <a:gd name="f0" fmla="val w"/>
                <a:gd name="f1" fmla="val h"/>
                <a:gd name="f2" fmla="val 0"/>
                <a:gd name="f3" fmla="val 17"/>
                <a:gd name="f4" fmla="val 107"/>
                <a:gd name="f5" fmla="val 2"/>
                <a:gd name="f6" fmla="val 19"/>
                <a:gd name="f7" fmla="val 3"/>
                <a:gd name="f8" fmla="val 37"/>
                <a:gd name="f9" fmla="val 5"/>
                <a:gd name="f10" fmla="val 56"/>
                <a:gd name="f11" fmla="val 9"/>
                <a:gd name="f12" fmla="val 73"/>
                <a:gd name="f13" fmla="val 13"/>
                <a:gd name="f14" fmla="val 90"/>
                <a:gd name="f15" fmla="val 15"/>
                <a:gd name="f16" fmla="val 87"/>
                <a:gd name="f17" fmla="val 66"/>
                <a:gd name="f18" fmla="val 11"/>
                <a:gd name="f19" fmla="val 46"/>
                <a:gd name="f20" fmla="val 10"/>
                <a:gd name="f21" fmla="val 45"/>
                <a:gd name="f22" fmla="val 44"/>
                <a:gd name="f23" fmla="val 43"/>
                <a:gd name="f24" fmla="val 7"/>
                <a:gd name="f25" fmla="val 28"/>
                <a:gd name="f26" fmla="val 14"/>
                <a:gd name="f27" fmla="*/ f0 1 17"/>
                <a:gd name="f28" fmla="*/ f1 1 107"/>
                <a:gd name="f29" fmla="val f2"/>
                <a:gd name="f30" fmla="val f3"/>
                <a:gd name="f31" fmla="val f4"/>
                <a:gd name="f32" fmla="+- f31 0 f29"/>
                <a:gd name="f33" fmla="+- f30 0 f29"/>
                <a:gd name="f34" fmla="*/ f33 1 17"/>
                <a:gd name="f35" fmla="*/ f32 1 107"/>
                <a:gd name="f36" fmla="*/ 0 1 f34"/>
                <a:gd name="f37" fmla="*/ f30 1 f34"/>
                <a:gd name="f38" fmla="*/ 0 1 f35"/>
                <a:gd name="f39" fmla="*/ f31 1 f35"/>
                <a:gd name="f40" fmla="*/ f36 f27 1"/>
                <a:gd name="f41" fmla="*/ f37 f27 1"/>
                <a:gd name="f42" fmla="*/ f39 f28 1"/>
                <a:gd name="f43" fmla="*/ f38 f28 1"/>
              </a:gdLst>
              <a:ahLst/>
              <a:cxnLst>
                <a:cxn ang="3cd4">
                  <a:pos x="hc" y="t"/>
                </a:cxn>
                <a:cxn ang="0">
                  <a:pos x="r" y="vc"/>
                </a:cxn>
                <a:cxn ang="cd4">
                  <a:pos x="hc" y="b"/>
                </a:cxn>
                <a:cxn ang="cd2">
                  <a:pos x="l" y="vc"/>
                </a:cxn>
              </a:cxnLst>
              <a:rect l="f40" t="f43" r="f41" b="f42"/>
              <a:pathLst>
                <a:path w="17" h="107">
                  <a:moveTo>
                    <a:pt x="f2" y="f2"/>
                  </a:moveTo>
                  <a:cubicBezTo>
                    <a:pt x="f5" y="f6"/>
                    <a:pt x="f7" y="f8"/>
                    <a:pt x="f9" y="f10"/>
                  </a:cubicBezTo>
                  <a:cubicBezTo>
                    <a:pt x="f11" y="f12"/>
                    <a:pt x="f13" y="f14"/>
                    <a:pt x="f3" y="f4"/>
                  </a:cubicBezTo>
                  <a:cubicBezTo>
                    <a:pt x="f15" y="f16"/>
                    <a:pt x="f13" y="f17"/>
                    <a:pt x="f18" y="f19"/>
                  </a:cubicBezTo>
                  <a:cubicBezTo>
                    <a:pt x="f20" y="f21"/>
                    <a:pt x="f20" y="f22"/>
                    <a:pt x="f20" y="f23"/>
                  </a:cubicBezTo>
                  <a:cubicBezTo>
                    <a:pt x="f24" y="f25"/>
                    <a:pt x="f7" y="f26"/>
                    <a:pt x="f2" y="f2"/>
                  </a:cubicBezTo>
                  <a:close/>
                </a:path>
              </a:pathLst>
            </a:custGeom>
            <a:solidFill>
              <a:srgbClr val="2E5369">
                <a:alpha val="20000"/>
              </a:srgbClr>
            </a:solidFill>
            <a:ln cap="rnd">
              <a:noFill/>
              <a:prstDash val="solid"/>
            </a:ln>
          </p:spPr>
          <p:txBody>
            <a:bodyPr lIns="0" tIns="0" rIns="0" bIns="0"/>
            <a:lstStyle/>
            <a:p>
              <a:endParaRPr lang="en-US"/>
            </a:p>
          </p:txBody>
        </p:sp>
        <p:sp>
          <p:nvSpPr>
            <p:cNvPr id="13" name="Freeform 18"/>
            <p:cNvSpPr/>
            <p:nvPr/>
          </p:nvSpPr>
          <p:spPr>
            <a:xfrm>
              <a:off x="769723" y="5478746"/>
              <a:ext cx="190103" cy="1025051"/>
            </a:xfrm>
            <a:custGeom>
              <a:avLst/>
              <a:gdLst>
                <a:gd name="f0" fmla="val w"/>
                <a:gd name="f1" fmla="val h"/>
                <a:gd name="f2" fmla="val 0"/>
                <a:gd name="f3" fmla="val 41"/>
                <a:gd name="f4" fmla="val 222"/>
                <a:gd name="f5" fmla="val 31"/>
                <a:gd name="f6" fmla="val 2"/>
                <a:gd name="f7" fmla="val 62"/>
                <a:gd name="f8" fmla="val 5"/>
                <a:gd name="f9" fmla="val 93"/>
                <a:gd name="f10" fmla="val 8"/>
                <a:gd name="f11" fmla="val 117"/>
                <a:gd name="f12" fmla="val 12"/>
                <a:gd name="f13" fmla="val 142"/>
                <a:gd name="f14" fmla="val 17"/>
                <a:gd name="f15" fmla="val 166"/>
                <a:gd name="f16" fmla="val 19"/>
                <a:gd name="f17" fmla="val 172"/>
                <a:gd name="f18" fmla="val 22"/>
                <a:gd name="f19" fmla="val 178"/>
                <a:gd name="f20" fmla="val 24"/>
                <a:gd name="f21" fmla="val 184"/>
                <a:gd name="f22" fmla="val 30"/>
                <a:gd name="f23" fmla="val 197"/>
                <a:gd name="f24" fmla="val 35"/>
                <a:gd name="f25" fmla="val 209"/>
                <a:gd name="f26" fmla="val 40"/>
                <a:gd name="f27" fmla="val 219"/>
                <a:gd name="f28" fmla="val 39"/>
                <a:gd name="f29" fmla="val 215"/>
                <a:gd name="f30" fmla="val 38"/>
                <a:gd name="f31" fmla="val 212"/>
                <a:gd name="f32" fmla="val 26"/>
                <a:gd name="f33" fmla="val 18"/>
                <a:gd name="f34" fmla="val 132"/>
                <a:gd name="f35" fmla="val 13"/>
                <a:gd name="f36" fmla="val 92"/>
                <a:gd name="f37" fmla="val 11"/>
                <a:gd name="f38" fmla="val 68"/>
                <a:gd name="f39" fmla="val 9"/>
                <a:gd name="f40" fmla="val 45"/>
                <a:gd name="f41" fmla="val 21"/>
                <a:gd name="f42" fmla="val 7"/>
                <a:gd name="f43" fmla="val 20"/>
                <a:gd name="f44" fmla="val 6"/>
                <a:gd name="f45" fmla="*/ f0 1 41"/>
                <a:gd name="f46" fmla="*/ f1 1 222"/>
                <a:gd name="f47" fmla="val f2"/>
                <a:gd name="f48" fmla="val f3"/>
                <a:gd name="f49" fmla="val f4"/>
                <a:gd name="f50" fmla="+- f49 0 f47"/>
                <a:gd name="f51" fmla="+- f48 0 f47"/>
                <a:gd name="f52" fmla="*/ f51 1 41"/>
                <a:gd name="f53" fmla="*/ f50 1 222"/>
                <a:gd name="f54" fmla="*/ 0 1 f52"/>
                <a:gd name="f55" fmla="*/ f48 1 f52"/>
                <a:gd name="f56" fmla="*/ 0 1 f53"/>
                <a:gd name="f57" fmla="*/ f49 1 f53"/>
                <a:gd name="f58" fmla="*/ f54 f45 1"/>
                <a:gd name="f59" fmla="*/ f55 f45 1"/>
                <a:gd name="f60" fmla="*/ f57 f46 1"/>
                <a:gd name="f61" fmla="*/ f56 f46 1"/>
              </a:gdLst>
              <a:ahLst/>
              <a:cxnLst>
                <a:cxn ang="3cd4">
                  <a:pos x="hc" y="t"/>
                </a:cxn>
                <a:cxn ang="0">
                  <a:pos x="r" y="vc"/>
                </a:cxn>
                <a:cxn ang="cd4">
                  <a:pos x="hc" y="b"/>
                </a:cxn>
                <a:cxn ang="cd2">
                  <a:pos x="l" y="vc"/>
                </a:cxn>
              </a:cxnLst>
              <a:rect l="f58" t="f61" r="f59" b="f60"/>
              <a:pathLst>
                <a:path w="41" h="222">
                  <a:moveTo>
                    <a:pt x="f2" y="f2"/>
                  </a:moveTo>
                  <a:cubicBezTo>
                    <a:pt x="f2" y="f5"/>
                    <a:pt x="f6" y="f7"/>
                    <a:pt x="f8" y="f9"/>
                  </a:cubicBezTo>
                  <a:cubicBezTo>
                    <a:pt x="f10" y="f11"/>
                    <a:pt x="f12" y="f13"/>
                    <a:pt x="f14" y="f15"/>
                  </a:cubicBezTo>
                  <a:cubicBezTo>
                    <a:pt x="f16" y="f17"/>
                    <a:pt x="f18" y="f19"/>
                    <a:pt x="f20" y="f21"/>
                  </a:cubicBezTo>
                  <a:cubicBezTo>
                    <a:pt x="f22" y="f23"/>
                    <a:pt x="f24" y="f25"/>
                    <a:pt x="f3" y="f4"/>
                  </a:cubicBezTo>
                  <a:cubicBezTo>
                    <a:pt x="f26" y="f27"/>
                    <a:pt x="f28" y="f29"/>
                    <a:pt x="f30" y="f31"/>
                  </a:cubicBezTo>
                  <a:cubicBezTo>
                    <a:pt x="f32" y="f17"/>
                    <a:pt x="f33" y="f34"/>
                    <a:pt x="f35" y="f36"/>
                  </a:cubicBezTo>
                  <a:cubicBezTo>
                    <a:pt x="f37" y="f38"/>
                    <a:pt x="f39" y="f40"/>
                    <a:pt x="f10" y="f18"/>
                  </a:cubicBezTo>
                  <a:cubicBezTo>
                    <a:pt x="f10" y="f41"/>
                    <a:pt x="f42" y="f43"/>
                    <a:pt x="f42" y="f33"/>
                  </a:cubicBezTo>
                  <a:cubicBezTo>
                    <a:pt x="f8" y="f12"/>
                    <a:pt x="f6" y="f44"/>
                    <a:pt x="f2" y="f2"/>
                  </a:cubicBezTo>
                  <a:close/>
                </a:path>
              </a:pathLst>
            </a:custGeom>
            <a:solidFill>
              <a:srgbClr val="2E5369">
                <a:alpha val="20000"/>
              </a:srgbClr>
            </a:solidFill>
            <a:ln cap="rnd">
              <a:noFill/>
              <a:prstDash val="solid"/>
            </a:ln>
          </p:spPr>
          <p:txBody>
            <a:bodyPr lIns="0" tIns="0" rIns="0" bIns="0"/>
            <a:lstStyle/>
            <a:p>
              <a:endParaRPr lang="en-US"/>
            </a:p>
          </p:txBody>
        </p:sp>
        <p:sp>
          <p:nvSpPr>
            <p:cNvPr id="14" name="Freeform 19"/>
            <p:cNvSpPr/>
            <p:nvPr/>
          </p:nvSpPr>
          <p:spPr>
            <a:xfrm>
              <a:off x="775310" y="1399022"/>
              <a:ext cx="2076200" cy="4048030"/>
            </a:xfrm>
            <a:custGeom>
              <a:avLst/>
              <a:gdLst>
                <a:gd name="f0" fmla="val w"/>
                <a:gd name="f1" fmla="val h"/>
                <a:gd name="f2" fmla="val 0"/>
                <a:gd name="f3" fmla="val 450"/>
                <a:gd name="f4" fmla="val 878"/>
                <a:gd name="f5" fmla="val 7"/>
                <a:gd name="f6" fmla="val 854"/>
                <a:gd name="f7" fmla="val 10"/>
                <a:gd name="f8" fmla="val 772"/>
                <a:gd name="f9" fmla="val 26"/>
                <a:gd name="f10" fmla="val 691"/>
                <a:gd name="f11" fmla="val 50"/>
                <a:gd name="f12" fmla="val 613"/>
                <a:gd name="f13" fmla="val 75"/>
                <a:gd name="f14" fmla="val 535"/>
                <a:gd name="f15" fmla="val 109"/>
                <a:gd name="f16" fmla="val 460"/>
                <a:gd name="f17" fmla="val 149"/>
                <a:gd name="f18" fmla="val 388"/>
                <a:gd name="f19" fmla="val 189"/>
                <a:gd name="f20" fmla="val 316"/>
                <a:gd name="f21" fmla="val 235"/>
                <a:gd name="f22" fmla="val 248"/>
                <a:gd name="f23" fmla="val 285"/>
                <a:gd name="f24" fmla="val 183"/>
                <a:gd name="f25" fmla="val 310"/>
                <a:gd name="f26" fmla="val 151"/>
                <a:gd name="f27" fmla="val 337"/>
                <a:gd name="f28" fmla="val 119"/>
                <a:gd name="f29" fmla="val 364"/>
                <a:gd name="f30" fmla="val 89"/>
                <a:gd name="f31" fmla="val 378"/>
                <a:gd name="f32" fmla="val 74"/>
                <a:gd name="f33" fmla="val 392"/>
                <a:gd name="f34" fmla="val 58"/>
                <a:gd name="f35" fmla="val 406"/>
                <a:gd name="f36" fmla="val 44"/>
                <a:gd name="f37" fmla="val 421"/>
                <a:gd name="f38" fmla="val 29"/>
                <a:gd name="f39" fmla="val 435"/>
                <a:gd name="f40" fmla="val 15"/>
                <a:gd name="f41" fmla="val 1"/>
                <a:gd name="f42" fmla="val 434"/>
                <a:gd name="f43" fmla="val 14"/>
                <a:gd name="f44" fmla="val 420"/>
                <a:gd name="f45" fmla="val 28"/>
                <a:gd name="f46" fmla="val 405"/>
                <a:gd name="f47" fmla="val 43"/>
                <a:gd name="f48" fmla="val 391"/>
                <a:gd name="f49" fmla="val 57"/>
                <a:gd name="f50" fmla="val 377"/>
                <a:gd name="f51" fmla="val 72"/>
                <a:gd name="f52" fmla="val 363"/>
                <a:gd name="f53" fmla="val 88"/>
                <a:gd name="f54" fmla="val 335"/>
                <a:gd name="f55" fmla="val 118"/>
                <a:gd name="f56" fmla="val 308"/>
                <a:gd name="f57" fmla="val 283"/>
                <a:gd name="f58" fmla="val 181"/>
                <a:gd name="f59" fmla="val 232"/>
                <a:gd name="f60" fmla="val 246"/>
                <a:gd name="f61" fmla="val 185"/>
                <a:gd name="f62" fmla="val 314"/>
                <a:gd name="f63" fmla="val 145"/>
                <a:gd name="f64" fmla="val 386"/>
                <a:gd name="f65" fmla="val 104"/>
                <a:gd name="f66" fmla="val 457"/>
                <a:gd name="f67" fmla="val 70"/>
                <a:gd name="f68" fmla="val 533"/>
                <a:gd name="f69" fmla="val 45"/>
                <a:gd name="f70" fmla="val 611"/>
                <a:gd name="f71" fmla="val 19"/>
                <a:gd name="f72" fmla="val 690"/>
                <a:gd name="f73" fmla="val 3"/>
                <a:gd name="f74" fmla="val 771"/>
                <a:gd name="f75" fmla="val 856"/>
                <a:gd name="f76" fmla="val 857"/>
                <a:gd name="f77" fmla="val 859"/>
                <a:gd name="f78" fmla="val 2"/>
                <a:gd name="f79" fmla="val 865"/>
                <a:gd name="f80" fmla="val 4"/>
                <a:gd name="f81" fmla="val 872"/>
                <a:gd name="f82" fmla="val 870"/>
                <a:gd name="f83" fmla="val 862"/>
                <a:gd name="f84" fmla="*/ f0 1 450"/>
                <a:gd name="f85" fmla="*/ f1 1 878"/>
                <a:gd name="f86" fmla="val f2"/>
                <a:gd name="f87" fmla="val f3"/>
                <a:gd name="f88" fmla="val f4"/>
                <a:gd name="f89" fmla="+- f88 0 f86"/>
                <a:gd name="f90" fmla="+- f87 0 f86"/>
                <a:gd name="f91" fmla="*/ f90 1 450"/>
                <a:gd name="f92" fmla="*/ f89 1 878"/>
                <a:gd name="f93" fmla="*/ 0 1 f91"/>
                <a:gd name="f94" fmla="*/ f87 1 f91"/>
                <a:gd name="f95" fmla="*/ 0 1 f92"/>
                <a:gd name="f96" fmla="*/ f88 1 f92"/>
                <a:gd name="f97" fmla="*/ f93 f84 1"/>
                <a:gd name="f98" fmla="*/ f94 f84 1"/>
                <a:gd name="f99" fmla="*/ f96 f85 1"/>
                <a:gd name="f100" fmla="*/ f95 f85 1"/>
              </a:gdLst>
              <a:ahLst/>
              <a:cxnLst>
                <a:cxn ang="3cd4">
                  <a:pos x="hc" y="t"/>
                </a:cxn>
                <a:cxn ang="0">
                  <a:pos x="r" y="vc"/>
                </a:cxn>
                <a:cxn ang="cd4">
                  <a:pos x="hc" y="b"/>
                </a:cxn>
                <a:cxn ang="cd2">
                  <a:pos x="l" y="vc"/>
                </a:cxn>
              </a:cxnLst>
              <a:rect l="f97" t="f100" r="f98" b="f99"/>
              <a:pathLst>
                <a:path w="450" h="87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38"/>
                    <a:pt x="f39" y="f40"/>
                    <a:pt x="f3" y="f41"/>
                  </a:cubicBezTo>
                  <a:cubicBezTo>
                    <a:pt x="f3" y="f2"/>
                    <a:pt x="f3" y="f2"/>
                    <a:pt x="f3" y="f2"/>
                  </a:cubicBezTo>
                  <a:cubicBezTo>
                    <a:pt x="f42" y="f43"/>
                    <a:pt x="f44" y="f45"/>
                    <a:pt x="f46" y="f47"/>
                  </a:cubicBezTo>
                  <a:cubicBezTo>
                    <a:pt x="f48" y="f49"/>
                    <a:pt x="f50" y="f51"/>
                    <a:pt x="f52" y="f53"/>
                  </a:cubicBezTo>
                  <a:cubicBezTo>
                    <a:pt x="f54" y="f55"/>
                    <a:pt x="f56" y="f17"/>
                    <a:pt x="f57" y="f58"/>
                  </a:cubicBezTo>
                  <a:cubicBezTo>
                    <a:pt x="f59" y="f60"/>
                    <a:pt x="f61" y="f62"/>
                    <a:pt x="f63" y="f64"/>
                  </a:cubicBezTo>
                  <a:cubicBezTo>
                    <a:pt x="f65" y="f66"/>
                    <a:pt x="f67" y="f68"/>
                    <a:pt x="f69" y="f70"/>
                  </a:cubicBezTo>
                  <a:cubicBezTo>
                    <a:pt x="f71" y="f72"/>
                    <a:pt x="f73" y="f74"/>
                    <a:pt x="f2" y="f6"/>
                  </a:cubicBezTo>
                  <a:cubicBezTo>
                    <a:pt x="f2" y="f75"/>
                    <a:pt x="f2" y="f76"/>
                    <a:pt x="f2" y="f77"/>
                  </a:cubicBezTo>
                  <a:cubicBezTo>
                    <a:pt x="f78" y="f79"/>
                    <a:pt x="f80" y="f81"/>
                    <a:pt x="f5" y="f4"/>
                  </a:cubicBezTo>
                  <a:cubicBezTo>
                    <a:pt x="f5" y="f82"/>
                    <a:pt x="f5" y="f83"/>
                    <a:pt x="f5" y="f6"/>
                  </a:cubicBezTo>
                  <a:close/>
                </a:path>
              </a:pathLst>
            </a:custGeom>
            <a:solidFill>
              <a:srgbClr val="2E5369">
                <a:alpha val="20000"/>
              </a:srgbClr>
            </a:solidFill>
            <a:ln cap="rnd">
              <a:noFill/>
              <a:prstDash val="solid"/>
            </a:ln>
          </p:spPr>
          <p:txBody>
            <a:bodyPr lIns="0" tIns="0" rIns="0" bIns="0"/>
            <a:lstStyle/>
            <a:p>
              <a:endParaRPr lang="en-US"/>
            </a:p>
          </p:txBody>
        </p:sp>
        <p:sp>
          <p:nvSpPr>
            <p:cNvPr id="15" name="Freeform 20"/>
            <p:cNvSpPr/>
            <p:nvPr/>
          </p:nvSpPr>
          <p:spPr>
            <a:xfrm>
              <a:off x="922547" y="6529894"/>
              <a:ext cx="162150" cy="337340"/>
            </a:xfrm>
            <a:custGeom>
              <a:avLst/>
              <a:gdLst>
                <a:gd name="f0" fmla="val w"/>
                <a:gd name="f1" fmla="val h"/>
                <a:gd name="f2" fmla="val 0"/>
                <a:gd name="f3" fmla="val 35"/>
                <a:gd name="f4" fmla="val 73"/>
                <a:gd name="f5" fmla="val 7"/>
                <a:gd name="f6" fmla="val 24"/>
                <a:gd name="f7" fmla="val 16"/>
                <a:gd name="f8" fmla="val 49"/>
                <a:gd name="f9" fmla="val 26"/>
                <a:gd name="f10" fmla="val 23"/>
                <a:gd name="f11" fmla="val 11"/>
                <a:gd name="f12" fmla="*/ f0 1 35"/>
                <a:gd name="f13" fmla="*/ f1 1 73"/>
                <a:gd name="f14" fmla="val f2"/>
                <a:gd name="f15" fmla="val f3"/>
                <a:gd name="f16" fmla="val f4"/>
                <a:gd name="f17" fmla="+- f16 0 f14"/>
                <a:gd name="f18" fmla="+- f15 0 f14"/>
                <a:gd name="f19" fmla="*/ f18 1 35"/>
                <a:gd name="f20" fmla="*/ f17 1 73"/>
                <a:gd name="f21" fmla="*/ 0 1 f19"/>
                <a:gd name="f22" fmla="*/ f15 1 f19"/>
                <a:gd name="f23" fmla="*/ 0 1 f20"/>
                <a:gd name="f24" fmla="*/ f16 1 f20"/>
                <a:gd name="f25" fmla="*/ f21 f12 1"/>
                <a:gd name="f26" fmla="*/ f22 f12 1"/>
                <a:gd name="f27" fmla="*/ f24 f13 1"/>
                <a:gd name="f28" fmla="*/ f23 f13 1"/>
              </a:gdLst>
              <a:ahLst/>
              <a:cxnLst>
                <a:cxn ang="3cd4">
                  <a:pos x="hc" y="t"/>
                </a:cxn>
                <a:cxn ang="0">
                  <a:pos x="r" y="vc"/>
                </a:cxn>
                <a:cxn ang="cd4">
                  <a:pos x="hc" y="b"/>
                </a:cxn>
                <a:cxn ang="cd2">
                  <a:pos x="l" y="vc"/>
                </a:cxn>
              </a:cxnLst>
              <a:rect l="f25" t="f28" r="f26" b="f27"/>
              <a:pathLst>
                <a:path w="35" h="73">
                  <a:moveTo>
                    <a:pt x="f2" y="f2"/>
                  </a:moveTo>
                  <a:cubicBezTo>
                    <a:pt x="f5" y="f6"/>
                    <a:pt x="f7" y="f8"/>
                    <a:pt x="f9" y="f4"/>
                  </a:cubicBezTo>
                  <a:cubicBezTo>
                    <a:pt x="f3" y="f4"/>
                    <a:pt x="f3" y="f4"/>
                    <a:pt x="f3" y="f4"/>
                  </a:cubicBezTo>
                  <a:cubicBezTo>
                    <a:pt x="f10" y="f8"/>
                    <a:pt x="f11" y="f6"/>
                    <a:pt x="f2" y="f2"/>
                  </a:cubicBezTo>
                  <a:close/>
                </a:path>
              </a:pathLst>
            </a:custGeom>
            <a:solidFill>
              <a:srgbClr val="2E5369">
                <a:alpha val="20000"/>
              </a:srgbClr>
            </a:solidFill>
            <a:ln cap="rnd">
              <a:noFill/>
              <a:prstDash val="solid"/>
            </a:ln>
          </p:spPr>
          <p:txBody>
            <a:bodyPr lIns="0" tIns="0" rIns="0" bIns="0"/>
            <a:lstStyle/>
            <a:p>
              <a:endParaRPr lang="en-US"/>
            </a:p>
          </p:txBody>
        </p:sp>
        <p:sp>
          <p:nvSpPr>
            <p:cNvPr id="16" name="Freeform 21"/>
            <p:cNvSpPr/>
            <p:nvPr/>
          </p:nvSpPr>
          <p:spPr>
            <a:xfrm>
              <a:off x="769723" y="5359462"/>
              <a:ext cx="37270" cy="221787"/>
            </a:xfrm>
            <a:custGeom>
              <a:avLst/>
              <a:gdLst>
                <a:gd name="f0" fmla="val w"/>
                <a:gd name="f1" fmla="val h"/>
                <a:gd name="f2" fmla="val 0"/>
                <a:gd name="f3" fmla="val 8"/>
                <a:gd name="f4" fmla="val 48"/>
                <a:gd name="f5" fmla="val 7"/>
                <a:gd name="f6" fmla="val 44"/>
                <a:gd name="f7" fmla="val 46"/>
                <a:gd name="f8" fmla="val 47"/>
                <a:gd name="f9" fmla="val 38"/>
                <a:gd name="f10" fmla="val 29"/>
                <a:gd name="f11" fmla="val 19"/>
                <a:gd name="f12" fmla="val 5"/>
                <a:gd name="f13" fmla="val 13"/>
                <a:gd name="f14" fmla="val 3"/>
                <a:gd name="f15" fmla="val 6"/>
                <a:gd name="f16" fmla="val 1"/>
                <a:gd name="f17" fmla="val 9"/>
                <a:gd name="f18" fmla="val 17"/>
                <a:gd name="f19" fmla="val 26"/>
                <a:gd name="f20" fmla="val 2"/>
                <a:gd name="f21" fmla="val 32"/>
                <a:gd name="f22" fmla="*/ f0 1 8"/>
                <a:gd name="f23" fmla="*/ f1 1 48"/>
                <a:gd name="f24" fmla="val f2"/>
                <a:gd name="f25" fmla="val f3"/>
                <a:gd name="f26" fmla="val f4"/>
                <a:gd name="f27" fmla="+- f26 0 f24"/>
                <a:gd name="f28" fmla="+- f25 0 f24"/>
                <a:gd name="f29" fmla="*/ f28 1 8"/>
                <a:gd name="f30" fmla="*/ f27 1 48"/>
                <a:gd name="f31" fmla="*/ 0 1 f29"/>
                <a:gd name="f32" fmla="*/ f25 1 f29"/>
                <a:gd name="f33" fmla="*/ 0 1 f30"/>
                <a:gd name="f34" fmla="*/ f26 1 f30"/>
                <a:gd name="f35" fmla="*/ f31 f22 1"/>
                <a:gd name="f36" fmla="*/ f32 f22 1"/>
                <a:gd name="f37" fmla="*/ f34 f23 1"/>
                <a:gd name="f38" fmla="*/ f33 f23 1"/>
              </a:gdLst>
              <a:ahLst/>
              <a:cxnLst>
                <a:cxn ang="3cd4">
                  <a:pos x="hc" y="t"/>
                </a:cxn>
                <a:cxn ang="0">
                  <a:pos x="r" y="vc"/>
                </a:cxn>
                <a:cxn ang="cd4">
                  <a:pos x="hc" y="b"/>
                </a:cxn>
                <a:cxn ang="cd2">
                  <a:pos x="l" y="vc"/>
                </a:cxn>
              </a:cxnLst>
              <a:rect l="f35" t="f38" r="f36" b="f37"/>
              <a:pathLst>
                <a:path w="8" h="48">
                  <a:moveTo>
                    <a:pt x="f5" y="f6"/>
                  </a:moveTo>
                  <a:cubicBezTo>
                    <a:pt x="f5" y="f7"/>
                    <a:pt x="f3" y="f8"/>
                    <a:pt x="f3" y="f4"/>
                  </a:cubicBezTo>
                  <a:cubicBezTo>
                    <a:pt x="f3" y="f9"/>
                    <a:pt x="f3" y="f10"/>
                    <a:pt x="f3" y="f11"/>
                  </a:cubicBezTo>
                  <a:cubicBezTo>
                    <a:pt x="f12" y="f13"/>
                    <a:pt x="f14" y="f15"/>
                    <a:pt x="f16" y="f2"/>
                  </a:cubicBezTo>
                  <a:cubicBezTo>
                    <a:pt x="f2" y="f17"/>
                    <a:pt x="f2" y="f18"/>
                    <a:pt x="f2" y="f19"/>
                  </a:cubicBezTo>
                  <a:cubicBezTo>
                    <a:pt x="f20" y="f21"/>
                    <a:pt x="f12" y="f9"/>
                    <a:pt x="f5" y="f6"/>
                  </a:cubicBezTo>
                  <a:close/>
                </a:path>
              </a:pathLst>
            </a:custGeom>
            <a:solidFill>
              <a:srgbClr val="2E5369">
                <a:alpha val="20000"/>
              </a:srgbClr>
            </a:solidFill>
            <a:ln cap="rnd">
              <a:noFill/>
              <a:prstDash val="solid"/>
            </a:ln>
          </p:spPr>
          <p:txBody>
            <a:bodyPr lIns="0" tIns="0" rIns="0" bIns="0"/>
            <a:lstStyle/>
            <a:p>
              <a:endParaRPr lang="en-US"/>
            </a:p>
          </p:txBody>
        </p:sp>
        <p:sp>
          <p:nvSpPr>
            <p:cNvPr id="17" name="Freeform 22"/>
            <p:cNvSpPr/>
            <p:nvPr/>
          </p:nvSpPr>
          <p:spPr>
            <a:xfrm>
              <a:off x="849861" y="6244739"/>
              <a:ext cx="238557" cy="622486"/>
            </a:xfrm>
            <a:custGeom>
              <a:avLst/>
              <a:gdLst>
                <a:gd name="f0" fmla="val w"/>
                <a:gd name="f1" fmla="val h"/>
                <a:gd name="f2" fmla="val 0"/>
                <a:gd name="f3" fmla="val 52"/>
                <a:gd name="f4" fmla="val 135"/>
                <a:gd name="f5" fmla="val 7"/>
                <a:gd name="f6" fmla="val 18"/>
                <a:gd name="f7" fmla="val 5"/>
                <a:gd name="f8" fmla="val 12"/>
                <a:gd name="f9" fmla="val 2"/>
                <a:gd name="f10" fmla="val 6"/>
                <a:gd name="f11" fmla="val 3"/>
                <a:gd name="f12" fmla="val 16"/>
                <a:gd name="f13" fmla="val 32"/>
                <a:gd name="f14" fmla="val 48"/>
                <a:gd name="f15" fmla="val 13"/>
                <a:gd name="f16" fmla="val 53"/>
                <a:gd name="f17" fmla="val 14"/>
                <a:gd name="f18" fmla="val 57"/>
                <a:gd name="f19" fmla="val 62"/>
                <a:gd name="f20" fmla="val 27"/>
                <a:gd name="f21" fmla="val 86"/>
                <a:gd name="f22" fmla="val 39"/>
                <a:gd name="f23" fmla="val 111"/>
                <a:gd name="f24" fmla="val 51"/>
                <a:gd name="f25" fmla="val 41"/>
                <a:gd name="f26" fmla="val 109"/>
                <a:gd name="f27" fmla="val 83"/>
                <a:gd name="f28" fmla="val 24"/>
                <a:gd name="f29" fmla="val 56"/>
                <a:gd name="f30" fmla="val 43"/>
                <a:gd name="f31" fmla="val 31"/>
                <a:gd name="f32" fmla="*/ f0 1 52"/>
                <a:gd name="f33" fmla="*/ f1 1 135"/>
                <a:gd name="f34" fmla="val f2"/>
                <a:gd name="f35" fmla="val f3"/>
                <a:gd name="f36" fmla="val f4"/>
                <a:gd name="f37" fmla="+- f36 0 f34"/>
                <a:gd name="f38" fmla="+- f35 0 f34"/>
                <a:gd name="f39" fmla="*/ f38 1 52"/>
                <a:gd name="f40" fmla="*/ f37 1 135"/>
                <a:gd name="f41" fmla="*/ 0 1 f39"/>
                <a:gd name="f42" fmla="*/ f35 1 f39"/>
                <a:gd name="f43" fmla="*/ 0 1 f40"/>
                <a:gd name="f44" fmla="*/ f36 1 f40"/>
                <a:gd name="f45" fmla="*/ f41 f32 1"/>
                <a:gd name="f46" fmla="*/ f42 f32 1"/>
                <a:gd name="f47" fmla="*/ f44 f33 1"/>
                <a:gd name="f48" fmla="*/ f43 f33 1"/>
              </a:gdLst>
              <a:ahLst/>
              <a:cxnLst>
                <a:cxn ang="3cd4">
                  <a:pos x="hc" y="t"/>
                </a:cxn>
                <a:cxn ang="0">
                  <a:pos x="r" y="vc"/>
                </a:cxn>
                <a:cxn ang="cd4">
                  <a:pos x="hc" y="b"/>
                </a:cxn>
                <a:cxn ang="cd2">
                  <a:pos x="l" y="vc"/>
                </a:cxn>
              </a:cxnLst>
              <a:rect l="f45" t="f48" r="f46" b="f47"/>
              <a:pathLst>
                <a:path w="52" h="135">
                  <a:moveTo>
                    <a:pt x="f5" y="f6"/>
                  </a:moveTo>
                  <a:cubicBezTo>
                    <a:pt x="f7" y="f8"/>
                    <a:pt x="f9" y="f10"/>
                    <a:pt x="f2" y="f2"/>
                  </a:cubicBezTo>
                  <a:cubicBezTo>
                    <a:pt x="f11" y="f12"/>
                    <a:pt x="f5" y="f13"/>
                    <a:pt x="f8" y="f14"/>
                  </a:cubicBezTo>
                  <a:cubicBezTo>
                    <a:pt x="f15" y="f16"/>
                    <a:pt x="f17" y="f18"/>
                    <a:pt x="f12" y="f19"/>
                  </a:cubicBezTo>
                  <a:cubicBezTo>
                    <a:pt x="f20" y="f21"/>
                    <a:pt x="f22" y="f23"/>
                    <a:pt x="f24" y="f4"/>
                  </a:cubicBezTo>
                  <a:cubicBezTo>
                    <a:pt x="f3" y="f4"/>
                    <a:pt x="f3" y="f4"/>
                    <a:pt x="f3" y="f4"/>
                  </a:cubicBezTo>
                  <a:cubicBezTo>
                    <a:pt x="f25" y="f26"/>
                    <a:pt x="f13" y="f27"/>
                    <a:pt x="f28" y="f29"/>
                  </a:cubicBezTo>
                  <a:cubicBezTo>
                    <a:pt x="f6" y="f30"/>
                    <a:pt x="f15" y="f31"/>
                    <a:pt x="f5" y="f6"/>
                  </a:cubicBezTo>
                  <a:close/>
                </a:path>
              </a:pathLst>
            </a:custGeom>
            <a:solidFill>
              <a:srgbClr val="2E5369">
                <a:alpha val="20000"/>
              </a:srgbClr>
            </a:solidFill>
            <a:ln cap="rnd">
              <a:noFill/>
              <a:prstDash val="solid"/>
            </a:ln>
          </p:spPr>
          <p:txBody>
            <a:bodyPr lIns="0" tIns="0" rIns="0" bIns="0"/>
            <a:lstStyle/>
            <a:p>
              <a:endParaRPr lang="en-US"/>
            </a:p>
          </p:txBody>
        </p:sp>
      </p:grpSp>
      <p:grpSp>
        <p:nvGrpSpPr>
          <p:cNvPr id="18" name="Group 9"/>
          <p:cNvGrpSpPr/>
          <p:nvPr/>
        </p:nvGrpSpPr>
        <p:grpSpPr>
          <a:xfrm>
            <a:off x="27221" y="155"/>
            <a:ext cx="2356674" cy="6853098"/>
            <a:chOff x="27221" y="155"/>
            <a:chExt cx="2356674" cy="6853098"/>
          </a:xfrm>
        </p:grpSpPr>
        <p:sp>
          <p:nvSpPr>
            <p:cNvPr id="19" name="Freeform 27"/>
            <p:cNvSpPr/>
            <p:nvPr/>
          </p:nvSpPr>
          <p:spPr>
            <a:xfrm>
              <a:off x="27221" y="155"/>
              <a:ext cx="494324" cy="4401043"/>
            </a:xfrm>
            <a:custGeom>
              <a:avLst/>
              <a:gdLst>
                <a:gd name="f0" fmla="val w"/>
                <a:gd name="f1" fmla="val h"/>
                <a:gd name="f2" fmla="val 0"/>
                <a:gd name="f3" fmla="val 103"/>
                <a:gd name="f4" fmla="val 920"/>
                <a:gd name="f5" fmla="val 7"/>
                <a:gd name="f6" fmla="val 210"/>
                <a:gd name="f7" fmla="val 11"/>
                <a:gd name="f8" fmla="val 288"/>
                <a:gd name="f9" fmla="val 17"/>
                <a:gd name="f10" fmla="val 367"/>
                <a:gd name="f11" fmla="val 26"/>
                <a:gd name="f12" fmla="val 445"/>
                <a:gd name="f13" fmla="val 34"/>
                <a:gd name="f14" fmla="val 523"/>
                <a:gd name="f15" fmla="val 44"/>
                <a:gd name="f16" fmla="val 601"/>
                <a:gd name="f17" fmla="val 57"/>
                <a:gd name="f18" fmla="val 679"/>
                <a:gd name="f19" fmla="val 69"/>
                <a:gd name="f20" fmla="val 757"/>
                <a:gd name="f21" fmla="val 84"/>
                <a:gd name="f22" fmla="val 834"/>
                <a:gd name="f23" fmla="val 101"/>
                <a:gd name="f24" fmla="val 911"/>
                <a:gd name="f25" fmla="val 102"/>
                <a:gd name="f26" fmla="val 914"/>
                <a:gd name="f27" fmla="val 917"/>
                <a:gd name="f28" fmla="val 905"/>
                <a:gd name="f29" fmla="val 100"/>
                <a:gd name="f30" fmla="val 889"/>
                <a:gd name="f31" fmla="val 99"/>
                <a:gd name="f32" fmla="val 874"/>
                <a:gd name="f33" fmla="val 871"/>
                <a:gd name="f34" fmla="val 868"/>
                <a:gd name="f35" fmla="val 866"/>
                <a:gd name="f36" fmla="val 85"/>
                <a:gd name="f37" fmla="val 803"/>
                <a:gd name="f38" fmla="val 73"/>
                <a:gd name="f39" fmla="val 741"/>
                <a:gd name="f40" fmla="val 63"/>
                <a:gd name="f41" fmla="val 678"/>
                <a:gd name="f42" fmla="val 50"/>
                <a:gd name="f43" fmla="val 600"/>
                <a:gd name="f44" fmla="val 39"/>
                <a:gd name="f45" fmla="val 30"/>
                <a:gd name="f46" fmla="val 444"/>
                <a:gd name="f47" fmla="val 21"/>
                <a:gd name="f48" fmla="val 366"/>
                <a:gd name="f49" fmla="val 14"/>
                <a:gd name="f50" fmla="val 9"/>
                <a:gd name="f51" fmla="val 209"/>
                <a:gd name="f52" fmla="val 170"/>
                <a:gd name="f53" fmla="val 5"/>
                <a:gd name="f54" fmla="val 131"/>
                <a:gd name="f55" fmla="val 3"/>
                <a:gd name="f56" fmla="val 92"/>
                <a:gd name="f57" fmla="val 2"/>
                <a:gd name="f58" fmla="val 61"/>
                <a:gd name="f59" fmla="val 1"/>
                <a:gd name="f60" fmla="val 31"/>
                <a:gd name="f61" fmla="val 4"/>
                <a:gd name="f62" fmla="*/ f0 1 103"/>
                <a:gd name="f63" fmla="*/ f1 1 920"/>
                <a:gd name="f64" fmla="val f2"/>
                <a:gd name="f65" fmla="val f3"/>
                <a:gd name="f66" fmla="val f4"/>
                <a:gd name="f67" fmla="+- f66 0 f64"/>
                <a:gd name="f68" fmla="+- f65 0 f64"/>
                <a:gd name="f69" fmla="*/ f68 1 103"/>
                <a:gd name="f70" fmla="*/ f67 1 920"/>
                <a:gd name="f71" fmla="*/ 0 1 f69"/>
                <a:gd name="f72" fmla="*/ f65 1 f69"/>
                <a:gd name="f73" fmla="*/ 0 1 f70"/>
                <a:gd name="f74" fmla="*/ f66 1 f70"/>
                <a:gd name="f75" fmla="*/ f71 f62 1"/>
                <a:gd name="f76" fmla="*/ f72 f62 1"/>
                <a:gd name="f77" fmla="*/ f74 f63 1"/>
                <a:gd name="f78" fmla="*/ f73 f63 1"/>
              </a:gdLst>
              <a:ahLst/>
              <a:cxnLst>
                <a:cxn ang="3cd4">
                  <a:pos x="hc" y="t"/>
                </a:cxn>
                <a:cxn ang="0">
                  <a:pos x="r" y="vc"/>
                </a:cxn>
                <a:cxn ang="cd4">
                  <a:pos x="hc" y="b"/>
                </a:cxn>
                <a:cxn ang="cd2">
                  <a:pos x="l" y="vc"/>
                </a:cxn>
              </a:cxnLst>
              <a:rect l="f75" t="f78" r="f76" b="f77"/>
              <a:pathLst>
                <a:path w="103" h="920">
                  <a:moveTo>
                    <a:pt x="f5" y="f6"/>
                  </a:moveTo>
                  <a:cubicBezTo>
                    <a:pt x="f7" y="f8"/>
                    <a:pt x="f9" y="f10"/>
                    <a:pt x="f11" y="f12"/>
                  </a:cubicBezTo>
                  <a:cubicBezTo>
                    <a:pt x="f13" y="f14"/>
                    <a:pt x="f15" y="f16"/>
                    <a:pt x="f17" y="f18"/>
                  </a:cubicBezTo>
                  <a:cubicBezTo>
                    <a:pt x="f19" y="f20"/>
                    <a:pt x="f21" y="f22"/>
                    <a:pt x="f23" y="f24"/>
                  </a:cubicBezTo>
                  <a:cubicBezTo>
                    <a:pt x="f25" y="f26"/>
                    <a:pt x="f3" y="f27"/>
                    <a:pt x="f3" y="f4"/>
                  </a:cubicBezTo>
                  <a:cubicBezTo>
                    <a:pt x="f25" y="f28"/>
                    <a:pt x="f29" y="f30"/>
                    <a:pt x="f31" y="f32"/>
                  </a:cubicBezTo>
                  <a:cubicBezTo>
                    <a:pt x="f31" y="f33"/>
                    <a:pt x="f31" y="f34"/>
                    <a:pt x="f31" y="f35"/>
                  </a:cubicBezTo>
                  <a:cubicBezTo>
                    <a:pt x="f36" y="f37"/>
                    <a:pt x="f38" y="f39"/>
                    <a:pt x="f40" y="f41"/>
                  </a:cubicBezTo>
                  <a:cubicBezTo>
                    <a:pt x="f42" y="f43"/>
                    <a:pt x="f44" y="f14"/>
                    <a:pt x="f45" y="f46"/>
                  </a:cubicBezTo>
                  <a:cubicBezTo>
                    <a:pt x="f47" y="f48"/>
                    <a:pt x="f49" y="f8"/>
                    <a:pt x="f50" y="f51"/>
                  </a:cubicBezTo>
                  <a:cubicBezTo>
                    <a:pt x="f5" y="f52"/>
                    <a:pt x="f53" y="f54"/>
                    <a:pt x="f55" y="f56"/>
                  </a:cubicBezTo>
                  <a:cubicBezTo>
                    <a:pt x="f57" y="f58"/>
                    <a:pt x="f59" y="f60"/>
                    <a:pt x="f59" y="f2"/>
                  </a:cubicBezTo>
                  <a:cubicBezTo>
                    <a:pt x="f2" y="f2"/>
                    <a:pt x="f2" y="f2"/>
                    <a:pt x="f2" y="f2"/>
                  </a:cubicBezTo>
                  <a:cubicBezTo>
                    <a:pt x="f2" y="f60"/>
                    <a:pt x="f59" y="f58"/>
                    <a:pt x="f59" y="f56"/>
                  </a:cubicBezTo>
                  <a:cubicBezTo>
                    <a:pt x="f55" y="f54"/>
                    <a:pt x="f61" y="f52"/>
                    <a:pt x="f5" y="f6"/>
                  </a:cubicBezTo>
                  <a:close/>
                </a:path>
              </a:pathLst>
            </a:custGeom>
            <a:solidFill>
              <a:srgbClr val="2E5369"/>
            </a:solidFill>
            <a:ln cap="rnd">
              <a:noFill/>
              <a:prstDash val="solid"/>
            </a:ln>
          </p:spPr>
          <p:txBody>
            <a:bodyPr lIns="0" tIns="0" rIns="0" bIns="0"/>
            <a:lstStyle/>
            <a:p>
              <a:endParaRPr lang="en-US"/>
            </a:p>
          </p:txBody>
        </p:sp>
        <p:sp>
          <p:nvSpPr>
            <p:cNvPr id="20" name="Freeform 28"/>
            <p:cNvSpPr/>
            <p:nvPr/>
          </p:nvSpPr>
          <p:spPr>
            <a:xfrm>
              <a:off x="550285" y="4316470"/>
              <a:ext cx="423440" cy="1580695"/>
            </a:xfrm>
            <a:custGeom>
              <a:avLst/>
              <a:gdLst>
                <a:gd name="f0" fmla="val w"/>
                <a:gd name="f1" fmla="val h"/>
                <a:gd name="f2" fmla="val 0"/>
                <a:gd name="f3" fmla="val 88"/>
                <a:gd name="f4" fmla="val 330"/>
                <a:gd name="f5" fmla="val 53"/>
                <a:gd name="f6" fmla="val 229"/>
                <a:gd name="f7" fmla="val 64"/>
                <a:gd name="f8" fmla="val 263"/>
                <a:gd name="f9" fmla="val 75"/>
                <a:gd name="f10" fmla="val 297"/>
                <a:gd name="f11" fmla="val 323"/>
                <a:gd name="f12" fmla="val 315"/>
                <a:gd name="f13" fmla="val 308"/>
                <a:gd name="f14" fmla="val 307"/>
                <a:gd name="f15" fmla="val 305"/>
                <a:gd name="f16" fmla="val 304"/>
                <a:gd name="f17" fmla="val 79"/>
                <a:gd name="f18" fmla="val 278"/>
                <a:gd name="f19" fmla="val 70"/>
                <a:gd name="f20" fmla="val 252"/>
                <a:gd name="f21" fmla="val 62"/>
                <a:gd name="f22" fmla="val 226"/>
                <a:gd name="f23" fmla="val 38"/>
                <a:gd name="f24" fmla="val 152"/>
                <a:gd name="f25" fmla="val 17"/>
                <a:gd name="f26" fmla="val 76"/>
                <a:gd name="f27" fmla="val 2"/>
                <a:gd name="f28" fmla="val 21"/>
                <a:gd name="f29" fmla="val 4"/>
                <a:gd name="f30" fmla="val 42"/>
                <a:gd name="f31" fmla="val 7"/>
                <a:gd name="f32" fmla="val 63"/>
                <a:gd name="f33" fmla="val 119"/>
                <a:gd name="f34" fmla="val 36"/>
                <a:gd name="f35" fmla="val 174"/>
                <a:gd name="f36" fmla="*/ f0 1 88"/>
                <a:gd name="f37" fmla="*/ f1 1 330"/>
                <a:gd name="f38" fmla="val f2"/>
                <a:gd name="f39" fmla="val f3"/>
                <a:gd name="f40" fmla="val f4"/>
                <a:gd name="f41" fmla="+- f40 0 f38"/>
                <a:gd name="f42" fmla="+- f39 0 f38"/>
                <a:gd name="f43" fmla="*/ f42 1 88"/>
                <a:gd name="f44" fmla="*/ f41 1 330"/>
                <a:gd name="f45" fmla="*/ 0 1 f43"/>
                <a:gd name="f46" fmla="*/ f39 1 f43"/>
                <a:gd name="f47" fmla="*/ 0 1 f44"/>
                <a:gd name="f48" fmla="*/ f40 1 f44"/>
                <a:gd name="f49" fmla="*/ f45 f36 1"/>
                <a:gd name="f50" fmla="*/ f46 f36 1"/>
                <a:gd name="f51" fmla="*/ f48 f37 1"/>
                <a:gd name="f52" fmla="*/ f47 f37 1"/>
              </a:gdLst>
              <a:ahLst/>
              <a:cxnLst>
                <a:cxn ang="3cd4">
                  <a:pos x="hc" y="t"/>
                </a:cxn>
                <a:cxn ang="0">
                  <a:pos x="r" y="vc"/>
                </a:cxn>
                <a:cxn ang="cd4">
                  <a:pos x="hc" y="b"/>
                </a:cxn>
                <a:cxn ang="cd2">
                  <a:pos x="l" y="vc"/>
                </a:cxn>
              </a:cxnLst>
              <a:rect l="f49" t="f52" r="f50" b="f51"/>
              <a:pathLst>
                <a:path w="88" h="330">
                  <a:moveTo>
                    <a:pt x="f5" y="f6"/>
                  </a:moveTo>
                  <a:cubicBezTo>
                    <a:pt x="f7" y="f8"/>
                    <a:pt x="f9" y="f10"/>
                    <a:pt x="f3" y="f4"/>
                  </a:cubicBezTo>
                  <a:cubicBezTo>
                    <a:pt x="f3" y="f11"/>
                    <a:pt x="f3" y="f12"/>
                    <a:pt x="f3" y="f13"/>
                  </a:cubicBezTo>
                  <a:cubicBezTo>
                    <a:pt x="f3" y="f14"/>
                    <a:pt x="f3" y="f15"/>
                    <a:pt x="f3" y="f16"/>
                  </a:cubicBezTo>
                  <a:cubicBezTo>
                    <a:pt x="f17" y="f18"/>
                    <a:pt x="f19" y="f20"/>
                    <a:pt x="f21" y="f22"/>
                  </a:cubicBezTo>
                  <a:cubicBezTo>
                    <a:pt x="f23" y="f24"/>
                    <a:pt x="f25" y="f26"/>
                    <a:pt x="f2" y="f2"/>
                  </a:cubicBezTo>
                  <a:cubicBezTo>
                    <a:pt x="f27" y="f28"/>
                    <a:pt x="f29" y="f30"/>
                    <a:pt x="f31" y="f32"/>
                  </a:cubicBezTo>
                  <a:cubicBezTo>
                    <a:pt x="f28" y="f33"/>
                    <a:pt x="f34" y="f35"/>
                    <a:pt x="f5" y="f6"/>
                  </a:cubicBezTo>
                  <a:close/>
                </a:path>
              </a:pathLst>
            </a:custGeom>
            <a:solidFill>
              <a:srgbClr val="2E5369"/>
            </a:solidFill>
            <a:ln cap="rnd">
              <a:noFill/>
              <a:prstDash val="solid"/>
            </a:ln>
          </p:spPr>
          <p:txBody>
            <a:bodyPr lIns="0" tIns="0" rIns="0" bIns="0"/>
            <a:lstStyle/>
            <a:p>
              <a:endParaRPr lang="en-US"/>
            </a:p>
          </p:txBody>
        </p:sp>
        <p:sp>
          <p:nvSpPr>
            <p:cNvPr id="21" name="Freeform 29"/>
            <p:cNvSpPr/>
            <p:nvPr/>
          </p:nvSpPr>
          <p:spPr>
            <a:xfrm>
              <a:off x="1006297" y="5862684"/>
              <a:ext cx="431103" cy="990569"/>
            </a:xfrm>
            <a:custGeom>
              <a:avLst/>
              <a:gdLst>
                <a:gd name="f0" fmla="val 180"/>
                <a:gd name="f1" fmla="val w"/>
                <a:gd name="f2" fmla="val h"/>
                <a:gd name="f3" fmla="val 0"/>
                <a:gd name="f4" fmla="val 90"/>
                <a:gd name="f5" fmla="val 207"/>
                <a:gd name="f6" fmla="val 6"/>
                <a:gd name="f7" fmla="val 15"/>
                <a:gd name="f8" fmla="val 4"/>
                <a:gd name="f9" fmla="val 10"/>
                <a:gd name="f10" fmla="val 2"/>
                <a:gd name="f11" fmla="val 5"/>
                <a:gd name="f12" fmla="val 9"/>
                <a:gd name="f13" fmla="val 19"/>
                <a:gd name="f14" fmla="val 1"/>
                <a:gd name="f15" fmla="val 29"/>
                <a:gd name="f16" fmla="val 14"/>
                <a:gd name="f17" fmla="val 62"/>
                <a:gd name="f18" fmla="val 27"/>
                <a:gd name="f19" fmla="val 95"/>
                <a:gd name="f20" fmla="val 42"/>
                <a:gd name="f21" fmla="val 127"/>
                <a:gd name="f22" fmla="val 54"/>
                <a:gd name="f23" fmla="val 154"/>
                <a:gd name="f24" fmla="val 67"/>
                <a:gd name="f25" fmla="val 181"/>
                <a:gd name="f26" fmla="val 80"/>
                <a:gd name="f27" fmla="val 76"/>
                <a:gd name="f28" fmla="val 63"/>
                <a:gd name="f29" fmla="val 152"/>
                <a:gd name="f30" fmla="val 50"/>
                <a:gd name="f31" fmla="val 123"/>
                <a:gd name="f32" fmla="val 34"/>
                <a:gd name="f33" fmla="val 88"/>
                <a:gd name="f34" fmla="val 20"/>
                <a:gd name="f35" fmla="val 51"/>
                <a:gd name="f36" fmla="*/ f1 1 90"/>
                <a:gd name="f37" fmla="*/ f2 1 207"/>
                <a:gd name="f38" fmla="val f3"/>
                <a:gd name="f39" fmla="val f4"/>
                <a:gd name="f40" fmla="val f5"/>
                <a:gd name="f41" fmla="+- f40 0 f38"/>
                <a:gd name="f42" fmla="+- f39 0 f38"/>
                <a:gd name="f43" fmla="*/ f42 1 90"/>
                <a:gd name="f44" fmla="*/ f41 1 207"/>
                <a:gd name="f45" fmla="*/ 0 1 f43"/>
                <a:gd name="f46" fmla="*/ f39 1 f43"/>
                <a:gd name="f47" fmla="*/ 0 1 f44"/>
                <a:gd name="f48" fmla="*/ f40 1 f44"/>
                <a:gd name="f49" fmla="*/ f45 f36 1"/>
                <a:gd name="f50" fmla="*/ f46 f36 1"/>
                <a:gd name="f51" fmla="*/ f48 f37 1"/>
                <a:gd name="f52" fmla="*/ f47 f37 1"/>
              </a:gdLst>
              <a:ahLst/>
              <a:cxnLst>
                <a:cxn ang="3cd4">
                  <a:pos x="hc" y="t"/>
                </a:cxn>
                <a:cxn ang="0">
                  <a:pos x="r" y="vc"/>
                </a:cxn>
                <a:cxn ang="cd4">
                  <a:pos x="hc" y="b"/>
                </a:cxn>
                <a:cxn ang="cd2">
                  <a:pos x="l" y="vc"/>
                </a:cxn>
              </a:cxnLst>
              <a:rect l="f49" t="f52" r="f50" b="f51"/>
              <a:pathLst>
                <a:path w="90" h="207">
                  <a:moveTo>
                    <a:pt x="f6" y="f7"/>
                  </a:moveTo>
                  <a:cubicBezTo>
                    <a:pt x="f8" y="f9"/>
                    <a:pt x="f10" y="f11"/>
                    <a:pt x="f3" y="f3"/>
                  </a:cubicBezTo>
                  <a:cubicBezTo>
                    <a:pt x="f3" y="f12"/>
                    <a:pt x="f3" y="f13"/>
                    <a:pt x="f14" y="f15"/>
                  </a:cubicBezTo>
                  <a:cubicBezTo>
                    <a:pt x="f16" y="f17"/>
                    <a:pt x="f18" y="f19"/>
                    <a:pt x="f20" y="f21"/>
                  </a:cubicBezTo>
                  <a:cubicBezTo>
                    <a:pt x="f22" y="f23"/>
                    <a:pt x="f24" y="f25"/>
                    <a:pt x="f26" y="f5"/>
                  </a:cubicBezTo>
                  <a:cubicBezTo>
                    <a:pt x="f4" y="f5"/>
                    <a:pt x="f4" y="f5"/>
                    <a:pt x="f4" y="f5"/>
                  </a:cubicBezTo>
                  <a:cubicBezTo>
                    <a:pt x="f27" y="f0"/>
                    <a:pt x="f28" y="f29"/>
                    <a:pt x="f30" y="f31"/>
                  </a:cubicBezTo>
                  <a:cubicBezTo>
                    <a:pt x="f32" y="f33"/>
                    <a:pt x="f34" y="f35"/>
                    <a:pt x="f6" y="f7"/>
                  </a:cubicBezTo>
                  <a:close/>
                </a:path>
              </a:pathLst>
            </a:custGeom>
            <a:solidFill>
              <a:srgbClr val="2E5369"/>
            </a:solidFill>
            <a:ln cap="rnd">
              <a:noFill/>
              <a:prstDash val="solid"/>
            </a:ln>
          </p:spPr>
          <p:txBody>
            <a:bodyPr lIns="0" tIns="0" rIns="0" bIns="0"/>
            <a:lstStyle/>
            <a:p>
              <a:endParaRPr lang="en-US"/>
            </a:p>
          </p:txBody>
        </p:sp>
        <p:sp>
          <p:nvSpPr>
            <p:cNvPr id="22" name="Freeform 30"/>
            <p:cNvSpPr/>
            <p:nvPr/>
          </p:nvSpPr>
          <p:spPr>
            <a:xfrm>
              <a:off x="521546" y="4364376"/>
              <a:ext cx="551803" cy="2235964"/>
            </a:xfrm>
            <a:custGeom>
              <a:avLst/>
              <a:gdLst>
                <a:gd name="f0" fmla="val w"/>
                <a:gd name="f1" fmla="val h"/>
                <a:gd name="f2" fmla="val 0"/>
                <a:gd name="f3" fmla="val 115"/>
                <a:gd name="f4" fmla="val 467"/>
                <a:gd name="f5" fmla="val 101"/>
                <a:gd name="f6" fmla="val 409"/>
                <a:gd name="f7" fmla="val 93"/>
                <a:gd name="f8" fmla="val 388"/>
                <a:gd name="f9" fmla="val 85"/>
                <a:gd name="f10" fmla="val 366"/>
                <a:gd name="f11" fmla="val 78"/>
                <a:gd name="f12" fmla="val 344"/>
                <a:gd name="f13" fmla="val 57"/>
                <a:gd name="f14" fmla="val 281"/>
                <a:gd name="f15" fmla="val 41"/>
                <a:gd name="f16" fmla="val 216"/>
                <a:gd name="f17" fmla="val 29"/>
                <a:gd name="f18" fmla="val 151"/>
                <a:gd name="f19" fmla="val 22"/>
                <a:gd name="f20" fmla="val 119"/>
                <a:gd name="f21" fmla="val 17"/>
                <a:gd name="f22" fmla="val 86"/>
                <a:gd name="f23" fmla="val 13"/>
                <a:gd name="f24" fmla="val 53"/>
                <a:gd name="f25" fmla="val 9"/>
                <a:gd name="f26" fmla="val 35"/>
                <a:gd name="f27" fmla="val 4"/>
                <a:gd name="f28" fmla="val 18"/>
                <a:gd name="f29" fmla="val 5"/>
                <a:gd name="f30" fmla="val 51"/>
                <a:gd name="f31" fmla="val 12"/>
                <a:gd name="f32" fmla="val 102"/>
                <a:gd name="f33" fmla="val 21"/>
                <a:gd name="f34" fmla="val 152"/>
                <a:gd name="f35" fmla="val 33"/>
                <a:gd name="f36" fmla="val 218"/>
                <a:gd name="f37" fmla="val 49"/>
                <a:gd name="f38" fmla="val 283"/>
                <a:gd name="f39" fmla="val 69"/>
                <a:gd name="f40" fmla="val 347"/>
                <a:gd name="f41" fmla="val 79"/>
                <a:gd name="f42" fmla="val 378"/>
                <a:gd name="f43" fmla="val 90"/>
                <a:gd name="f44" fmla="val 410"/>
                <a:gd name="f45" fmla="val 103"/>
                <a:gd name="f46" fmla="val 441"/>
                <a:gd name="f47" fmla="val 107"/>
                <a:gd name="f48" fmla="val 449"/>
                <a:gd name="f49" fmla="val 111"/>
                <a:gd name="f50" fmla="val 458"/>
                <a:gd name="f51" fmla="val 114"/>
                <a:gd name="f52" fmla="val 464"/>
                <a:gd name="f53" fmla="val 113"/>
                <a:gd name="f54" fmla="val 461"/>
                <a:gd name="f55" fmla="val 112"/>
                <a:gd name="f56" fmla="val 108"/>
                <a:gd name="f57" fmla="val 442"/>
                <a:gd name="f58" fmla="val 104"/>
                <a:gd name="f59" fmla="val 425"/>
                <a:gd name="f60" fmla="*/ f0 1 115"/>
                <a:gd name="f61" fmla="*/ f1 1 467"/>
                <a:gd name="f62" fmla="val f2"/>
                <a:gd name="f63" fmla="val f3"/>
                <a:gd name="f64" fmla="val f4"/>
                <a:gd name="f65" fmla="+- f64 0 f62"/>
                <a:gd name="f66" fmla="+- f63 0 f62"/>
                <a:gd name="f67" fmla="*/ f66 1 115"/>
                <a:gd name="f68" fmla="*/ f65 1 467"/>
                <a:gd name="f69" fmla="*/ 0 1 f67"/>
                <a:gd name="f70" fmla="*/ f63 1 f67"/>
                <a:gd name="f71" fmla="*/ 0 1 f68"/>
                <a:gd name="f72" fmla="*/ f64 1 f68"/>
                <a:gd name="f73" fmla="*/ f69 f60 1"/>
                <a:gd name="f74" fmla="*/ f70 f60 1"/>
                <a:gd name="f75" fmla="*/ f72 f61 1"/>
                <a:gd name="f76" fmla="*/ f71 f61 1"/>
              </a:gdLst>
              <a:ahLst/>
              <a:cxnLst>
                <a:cxn ang="3cd4">
                  <a:pos x="hc" y="t"/>
                </a:cxn>
                <a:cxn ang="0">
                  <a:pos x="r" y="vc"/>
                </a:cxn>
                <a:cxn ang="cd4">
                  <a:pos x="hc" y="b"/>
                </a:cxn>
                <a:cxn ang="cd2">
                  <a:pos x="l" y="vc"/>
                </a:cxn>
              </a:cxnLst>
              <a:rect l="f73" t="f76" r="f74" b="f75"/>
              <a:pathLst>
                <a:path w="115" h="467">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9" y="f30"/>
                    <a:pt x="f31" y="f32"/>
                    <a:pt x="f33" y="f34"/>
                  </a:cubicBezTo>
                  <a:cubicBezTo>
                    <a:pt x="f35" y="f36"/>
                    <a:pt x="f37" y="f38"/>
                    <a:pt x="f39" y="f40"/>
                  </a:cubicBezTo>
                  <a:cubicBezTo>
                    <a:pt x="f41" y="f42"/>
                    <a:pt x="f43" y="f44"/>
                    <a:pt x="f45" y="f46"/>
                  </a:cubicBezTo>
                  <a:cubicBezTo>
                    <a:pt x="f47" y="f48"/>
                    <a:pt x="f49" y="f50"/>
                    <a:pt x="f3" y="f4"/>
                  </a:cubicBezTo>
                  <a:cubicBezTo>
                    <a:pt x="f51" y="f52"/>
                    <a:pt x="f53" y="f54"/>
                    <a:pt x="f55" y="f50"/>
                  </a:cubicBezTo>
                  <a:cubicBezTo>
                    <a:pt x="f56" y="f57"/>
                    <a:pt x="f58" y="f59"/>
                    <a:pt x="f5" y="f6"/>
                  </a:cubicBezTo>
                  <a:close/>
                </a:path>
              </a:pathLst>
            </a:custGeom>
            <a:solidFill>
              <a:srgbClr val="2E5369"/>
            </a:solidFill>
            <a:ln cap="rnd">
              <a:noFill/>
              <a:prstDash val="solid"/>
            </a:ln>
          </p:spPr>
          <p:txBody>
            <a:bodyPr lIns="0" tIns="0" rIns="0" bIns="0"/>
            <a:lstStyle/>
            <a:p>
              <a:endParaRPr lang="en-US"/>
            </a:p>
          </p:txBody>
        </p:sp>
        <p:sp>
          <p:nvSpPr>
            <p:cNvPr id="23" name="Freeform 31"/>
            <p:cNvSpPr/>
            <p:nvPr/>
          </p:nvSpPr>
          <p:spPr>
            <a:xfrm>
              <a:off x="467898" y="1289203"/>
              <a:ext cx="174357" cy="3027267"/>
            </a:xfrm>
            <a:custGeom>
              <a:avLst/>
              <a:gdLst>
                <a:gd name="f0" fmla="val w"/>
                <a:gd name="f1" fmla="val h"/>
                <a:gd name="f2" fmla="val 0"/>
                <a:gd name="f3" fmla="val 36"/>
                <a:gd name="f4" fmla="val 633"/>
                <a:gd name="f5" fmla="val 17"/>
                <a:gd name="f6" fmla="val 15"/>
                <a:gd name="f7" fmla="val 621"/>
                <a:gd name="f8" fmla="val 14"/>
                <a:gd name="f9" fmla="val 609"/>
                <a:gd name="f10" fmla="val 13"/>
                <a:gd name="f11" fmla="val 597"/>
                <a:gd name="f12" fmla="val 8"/>
                <a:gd name="f13" fmla="val 530"/>
                <a:gd name="f14" fmla="val 5"/>
                <a:gd name="f15" fmla="val 464"/>
                <a:gd name="f16" fmla="val 398"/>
                <a:gd name="f17" fmla="val 331"/>
                <a:gd name="f18" fmla="val 265"/>
                <a:gd name="f19" fmla="val 198"/>
                <a:gd name="f20" fmla="val 165"/>
                <a:gd name="f21" fmla="val 18"/>
                <a:gd name="f22" fmla="val 132"/>
                <a:gd name="f23" fmla="val 22"/>
                <a:gd name="f24" fmla="val 99"/>
                <a:gd name="f25" fmla="val 26"/>
                <a:gd name="f26" fmla="val 66"/>
                <a:gd name="f27" fmla="val 30"/>
                <a:gd name="f28" fmla="val 33"/>
                <a:gd name="f29" fmla="val 35"/>
                <a:gd name="f30" fmla="val 29"/>
                <a:gd name="f31" fmla="val 24"/>
                <a:gd name="f32" fmla="val 20"/>
                <a:gd name="f33" fmla="val 16"/>
                <a:gd name="f34" fmla="val 10"/>
                <a:gd name="f35" fmla="val 4"/>
                <a:gd name="f36" fmla="val 264"/>
                <a:gd name="f37" fmla="val 1"/>
                <a:gd name="f38" fmla="val 461"/>
                <a:gd name="f39" fmla="val 2"/>
                <a:gd name="f40" fmla="val 525"/>
                <a:gd name="f41" fmla="val 7"/>
                <a:gd name="f42" fmla="val 589"/>
                <a:gd name="f43" fmla="val 603"/>
                <a:gd name="f44" fmla="val 618"/>
                <a:gd name="f45" fmla="val 632"/>
                <a:gd name="f46" fmla="*/ f0 1 36"/>
                <a:gd name="f47" fmla="*/ f1 1 633"/>
                <a:gd name="f48" fmla="val f2"/>
                <a:gd name="f49" fmla="val f3"/>
                <a:gd name="f50" fmla="val f4"/>
                <a:gd name="f51" fmla="+- f50 0 f48"/>
                <a:gd name="f52" fmla="+- f49 0 f48"/>
                <a:gd name="f53" fmla="*/ f52 1 36"/>
                <a:gd name="f54" fmla="*/ f51 1 633"/>
                <a:gd name="f55" fmla="*/ 0 1 f53"/>
                <a:gd name="f56" fmla="*/ f49 1 f53"/>
                <a:gd name="f57" fmla="*/ 0 1 f54"/>
                <a:gd name="f58" fmla="*/ f50 1 f54"/>
                <a:gd name="f59" fmla="*/ f55 f46 1"/>
                <a:gd name="f60" fmla="*/ f56 f46 1"/>
                <a:gd name="f61" fmla="*/ f58 f47 1"/>
                <a:gd name="f62" fmla="*/ f57 f47 1"/>
              </a:gdLst>
              <a:ahLst/>
              <a:cxnLst>
                <a:cxn ang="3cd4">
                  <a:pos x="hc" y="t"/>
                </a:cxn>
                <a:cxn ang="0">
                  <a:pos x="r" y="vc"/>
                </a:cxn>
                <a:cxn ang="cd4">
                  <a:pos x="hc" y="b"/>
                </a:cxn>
                <a:cxn ang="cd2">
                  <a:pos x="l" y="vc"/>
                </a:cxn>
              </a:cxnLst>
              <a:rect l="f59" t="f62" r="f60" b="f61"/>
              <a:pathLst>
                <a:path w="36" h="633">
                  <a:moveTo>
                    <a:pt x="f5" y="f4"/>
                  </a:moveTo>
                  <a:cubicBezTo>
                    <a:pt x="f6" y="f7"/>
                    <a:pt x="f8" y="f9"/>
                    <a:pt x="f10" y="f11"/>
                  </a:cubicBezTo>
                  <a:cubicBezTo>
                    <a:pt x="f12" y="f13"/>
                    <a:pt x="f14" y="f15"/>
                    <a:pt x="f14" y="f16"/>
                  </a:cubicBezTo>
                  <a:cubicBezTo>
                    <a:pt x="f14" y="f17"/>
                    <a:pt x="f12" y="f18"/>
                    <a:pt x="f10" y="f19"/>
                  </a:cubicBezTo>
                  <a:cubicBezTo>
                    <a:pt x="f6" y="f20"/>
                    <a:pt x="f21" y="f22"/>
                    <a:pt x="f23" y="f24"/>
                  </a:cubicBezTo>
                  <a:cubicBezTo>
                    <a:pt x="f25" y="f26"/>
                    <a:pt x="f27" y="f28"/>
                    <a:pt x="f3" y="f2"/>
                  </a:cubicBezTo>
                  <a:cubicBezTo>
                    <a:pt x="f29" y="f2"/>
                    <a:pt x="f29" y="f2"/>
                    <a:pt x="f29" y="f2"/>
                  </a:cubicBezTo>
                  <a:cubicBezTo>
                    <a:pt x="f30" y="f28"/>
                    <a:pt x="f31" y="f26"/>
                    <a:pt x="f32" y="f24"/>
                  </a:cubicBezTo>
                  <a:cubicBezTo>
                    <a:pt x="f33" y="f22"/>
                    <a:pt x="f10" y="f20"/>
                    <a:pt x="f34" y="f19"/>
                  </a:cubicBezTo>
                  <a:cubicBezTo>
                    <a:pt x="f35" y="f36"/>
                    <a:pt x="f37" y="f17"/>
                    <a:pt x="f37" y="f16"/>
                  </a:cubicBezTo>
                  <a:cubicBezTo>
                    <a:pt x="f2" y="f38"/>
                    <a:pt x="f39" y="f40"/>
                    <a:pt x="f41" y="f42"/>
                  </a:cubicBezTo>
                  <a:cubicBezTo>
                    <a:pt x="f34" y="f43"/>
                    <a:pt x="f10" y="f44"/>
                    <a:pt x="f33" y="f45"/>
                  </a:cubicBezTo>
                  <a:cubicBezTo>
                    <a:pt x="f33" y="f45"/>
                    <a:pt x="f5" y="f4"/>
                    <a:pt x="f5" y="f4"/>
                  </a:cubicBezTo>
                  <a:close/>
                </a:path>
              </a:pathLst>
            </a:custGeom>
            <a:solidFill>
              <a:srgbClr val="2E5369"/>
            </a:solidFill>
            <a:ln cap="rnd">
              <a:noFill/>
              <a:prstDash val="solid"/>
            </a:ln>
          </p:spPr>
          <p:txBody>
            <a:bodyPr lIns="0" tIns="0" rIns="0" bIns="0"/>
            <a:lstStyle/>
            <a:p>
              <a:endParaRPr lang="en-US"/>
            </a:p>
          </p:txBody>
        </p:sp>
        <p:sp>
          <p:nvSpPr>
            <p:cNvPr id="24" name="Freeform 32"/>
            <p:cNvSpPr/>
            <p:nvPr/>
          </p:nvSpPr>
          <p:spPr>
            <a:xfrm>
              <a:off x="1111672" y="6571600"/>
              <a:ext cx="134124" cy="281653"/>
            </a:xfrm>
            <a:custGeom>
              <a:avLst/>
              <a:gdLst>
                <a:gd name="f0" fmla="val w"/>
                <a:gd name="f1" fmla="val h"/>
                <a:gd name="f2" fmla="val 0"/>
                <a:gd name="f3" fmla="val 28"/>
                <a:gd name="f4" fmla="val 59"/>
                <a:gd name="f5" fmla="val 22"/>
                <a:gd name="f6" fmla="val 18"/>
                <a:gd name="f7" fmla="val 40"/>
                <a:gd name="f8" fmla="val 9"/>
                <a:gd name="f9" fmla="val 20"/>
                <a:gd name="f10" fmla="val 6"/>
                <a:gd name="f11" fmla="val 13"/>
                <a:gd name="f12" fmla="*/ f0 1 28"/>
                <a:gd name="f13" fmla="*/ f1 1 59"/>
                <a:gd name="f14" fmla="val f2"/>
                <a:gd name="f15" fmla="val f3"/>
                <a:gd name="f16" fmla="val f4"/>
                <a:gd name="f17" fmla="+- f16 0 f14"/>
                <a:gd name="f18" fmla="+- f15 0 f14"/>
                <a:gd name="f19" fmla="*/ f18 1 28"/>
                <a:gd name="f20" fmla="*/ f17 1 59"/>
                <a:gd name="f21" fmla="*/ 0 1 f19"/>
                <a:gd name="f22" fmla="*/ f15 1 f19"/>
                <a:gd name="f23" fmla="*/ 0 1 f20"/>
                <a:gd name="f24" fmla="*/ f16 1 f20"/>
                <a:gd name="f25" fmla="*/ f21 f12 1"/>
                <a:gd name="f26" fmla="*/ f22 f12 1"/>
                <a:gd name="f27" fmla="*/ f24 f13 1"/>
                <a:gd name="f28" fmla="*/ f23 f13 1"/>
              </a:gdLst>
              <a:ahLst/>
              <a:cxnLst>
                <a:cxn ang="3cd4">
                  <a:pos x="hc" y="t"/>
                </a:cxn>
                <a:cxn ang="0">
                  <a:pos x="r" y="vc"/>
                </a:cxn>
                <a:cxn ang="cd4">
                  <a:pos x="hc" y="b"/>
                </a:cxn>
                <a:cxn ang="cd2">
                  <a:pos x="l" y="vc"/>
                </a:cxn>
              </a:cxnLst>
              <a:rect l="f25" t="f28" r="f26" b="f27"/>
              <a:pathLst>
                <a:path w="28" h="59">
                  <a:moveTo>
                    <a:pt x="f5" y="f4"/>
                  </a:moveTo>
                  <a:cubicBezTo>
                    <a:pt x="f3" y="f4"/>
                    <a:pt x="f3" y="f4"/>
                    <a:pt x="f3" y="f4"/>
                  </a:cubicBezTo>
                  <a:cubicBezTo>
                    <a:pt x="f6" y="f7"/>
                    <a:pt x="f8" y="f9"/>
                    <a:pt x="f2" y="f2"/>
                  </a:cubicBezTo>
                  <a:cubicBezTo>
                    <a:pt x="f10" y="f9"/>
                    <a:pt x="f11" y="f7"/>
                    <a:pt x="f5" y="f4"/>
                  </a:cubicBezTo>
                  <a:close/>
                </a:path>
              </a:pathLst>
            </a:custGeom>
            <a:solidFill>
              <a:srgbClr val="2E5369"/>
            </a:solidFill>
            <a:ln cap="rnd">
              <a:noFill/>
              <a:prstDash val="solid"/>
            </a:ln>
          </p:spPr>
          <p:txBody>
            <a:bodyPr lIns="0" tIns="0" rIns="0" bIns="0"/>
            <a:lstStyle/>
            <a:p>
              <a:endParaRPr lang="en-US"/>
            </a:p>
          </p:txBody>
        </p:sp>
        <p:sp>
          <p:nvSpPr>
            <p:cNvPr id="25" name="Freeform 33"/>
            <p:cNvSpPr/>
            <p:nvPr/>
          </p:nvSpPr>
          <p:spPr>
            <a:xfrm>
              <a:off x="502389" y="4107631"/>
              <a:ext cx="82387" cy="511570"/>
            </a:xfrm>
            <a:custGeom>
              <a:avLst/>
              <a:gdLst>
                <a:gd name="f0" fmla="val w"/>
                <a:gd name="f1" fmla="val h"/>
                <a:gd name="f2" fmla="val 0"/>
                <a:gd name="f3" fmla="val 17"/>
                <a:gd name="f4" fmla="val 107"/>
                <a:gd name="f5" fmla="val 4"/>
                <a:gd name="f6" fmla="val 54"/>
                <a:gd name="f7" fmla="val 8"/>
                <a:gd name="f8" fmla="val 72"/>
                <a:gd name="f9" fmla="val 13"/>
                <a:gd name="f10" fmla="val 89"/>
                <a:gd name="f11" fmla="val 14"/>
                <a:gd name="f12" fmla="val 86"/>
                <a:gd name="f13" fmla="val 12"/>
                <a:gd name="f14" fmla="val 65"/>
                <a:gd name="f15" fmla="val 10"/>
                <a:gd name="f16" fmla="val 44"/>
                <a:gd name="f17" fmla="val 9"/>
                <a:gd name="f18" fmla="val 43"/>
                <a:gd name="f19" fmla="val 6"/>
                <a:gd name="f20" fmla="val 29"/>
                <a:gd name="f21" fmla="val 3"/>
                <a:gd name="f22" fmla="val 2"/>
                <a:gd name="f23" fmla="val 5"/>
                <a:gd name="f24" fmla="val 1"/>
                <a:gd name="f25" fmla="val 23"/>
                <a:gd name="f26" fmla="val 39"/>
                <a:gd name="f27" fmla="*/ f0 1 17"/>
                <a:gd name="f28" fmla="*/ f1 1 107"/>
                <a:gd name="f29" fmla="val f2"/>
                <a:gd name="f30" fmla="val f3"/>
                <a:gd name="f31" fmla="val f4"/>
                <a:gd name="f32" fmla="+- f31 0 f29"/>
                <a:gd name="f33" fmla="+- f30 0 f29"/>
                <a:gd name="f34" fmla="*/ f33 1 17"/>
                <a:gd name="f35" fmla="*/ f32 1 107"/>
                <a:gd name="f36" fmla="*/ 0 1 f34"/>
                <a:gd name="f37" fmla="*/ f30 1 f34"/>
                <a:gd name="f38" fmla="*/ 0 1 f35"/>
                <a:gd name="f39" fmla="*/ f31 1 f35"/>
                <a:gd name="f40" fmla="*/ f36 f27 1"/>
                <a:gd name="f41" fmla="*/ f37 f27 1"/>
                <a:gd name="f42" fmla="*/ f39 f28 1"/>
                <a:gd name="f43" fmla="*/ f38 f28 1"/>
              </a:gdLst>
              <a:ahLst/>
              <a:cxnLst>
                <a:cxn ang="3cd4">
                  <a:pos x="hc" y="t"/>
                </a:cxn>
                <a:cxn ang="0">
                  <a:pos x="r" y="vc"/>
                </a:cxn>
                <a:cxn ang="cd4">
                  <a:pos x="hc" y="b"/>
                </a:cxn>
                <a:cxn ang="cd2">
                  <a:pos x="l" y="vc"/>
                </a:cxn>
              </a:cxnLst>
              <a:rect l="f40" t="f43" r="f41" b="f42"/>
              <a:pathLst>
                <a:path w="17" h="107">
                  <a:moveTo>
                    <a:pt x="f5" y="f6"/>
                  </a:moveTo>
                  <a:cubicBezTo>
                    <a:pt x="f7" y="f8"/>
                    <a:pt x="f9" y="f10"/>
                    <a:pt x="f3" y="f4"/>
                  </a:cubicBezTo>
                  <a:cubicBezTo>
                    <a:pt x="f11" y="f12"/>
                    <a:pt x="f13" y="f14"/>
                    <a:pt x="f15" y="f16"/>
                  </a:cubicBezTo>
                  <a:cubicBezTo>
                    <a:pt x="f15" y="f16"/>
                    <a:pt x="f17" y="f18"/>
                    <a:pt x="f17" y="f18"/>
                  </a:cubicBezTo>
                  <a:cubicBezTo>
                    <a:pt x="f19" y="f20"/>
                    <a:pt x="f21" y="f11"/>
                    <a:pt x="f2" y="f2"/>
                  </a:cubicBezTo>
                  <a:cubicBezTo>
                    <a:pt x="f2" y="f22"/>
                    <a:pt x="f2" y="f23"/>
                    <a:pt x="f2" y="f7"/>
                  </a:cubicBezTo>
                  <a:cubicBezTo>
                    <a:pt x="f24" y="f25"/>
                    <a:pt x="f21" y="f26"/>
                    <a:pt x="f5" y="f6"/>
                  </a:cubicBezTo>
                  <a:close/>
                </a:path>
              </a:pathLst>
            </a:custGeom>
            <a:solidFill>
              <a:srgbClr val="2E5369"/>
            </a:solidFill>
            <a:ln cap="rnd">
              <a:noFill/>
              <a:prstDash val="solid"/>
            </a:ln>
          </p:spPr>
          <p:txBody>
            <a:bodyPr lIns="0" tIns="0" rIns="0" bIns="0"/>
            <a:lstStyle/>
            <a:p>
              <a:endParaRPr lang="en-US"/>
            </a:p>
          </p:txBody>
        </p:sp>
        <p:sp>
          <p:nvSpPr>
            <p:cNvPr id="26" name="Freeform 34"/>
            <p:cNvSpPr/>
            <p:nvPr/>
          </p:nvSpPr>
          <p:spPr>
            <a:xfrm>
              <a:off x="973726" y="3145801"/>
              <a:ext cx="1410169" cy="2716883"/>
            </a:xfrm>
            <a:custGeom>
              <a:avLst/>
              <a:gdLst>
                <a:gd name="f0" fmla="val w"/>
                <a:gd name="f1" fmla="val h"/>
                <a:gd name="f2" fmla="val 0"/>
                <a:gd name="f3" fmla="val 294"/>
                <a:gd name="f4" fmla="val 568"/>
                <a:gd name="f5" fmla="val 8"/>
                <a:gd name="f6" fmla="val 553"/>
                <a:gd name="f7" fmla="val 9"/>
                <a:gd name="f8" fmla="val 501"/>
                <a:gd name="f9" fmla="val 19"/>
                <a:gd name="f10" fmla="val 448"/>
                <a:gd name="f11" fmla="val 35"/>
                <a:gd name="f12" fmla="val 397"/>
                <a:gd name="f13" fmla="val 51"/>
                <a:gd name="f14" fmla="val 347"/>
                <a:gd name="f15" fmla="val 73"/>
                <a:gd name="f16" fmla="val 298"/>
                <a:gd name="f17" fmla="val 99"/>
                <a:gd name="f18" fmla="val 252"/>
                <a:gd name="f19" fmla="val 124"/>
                <a:gd name="f20" fmla="val 205"/>
                <a:gd name="f21" fmla="val 154"/>
                <a:gd name="f22" fmla="val 161"/>
                <a:gd name="f23" fmla="val 187"/>
                <a:gd name="f24" fmla="val 119"/>
                <a:gd name="f25" fmla="val 203"/>
                <a:gd name="f26" fmla="val 98"/>
                <a:gd name="f27" fmla="val 220"/>
                <a:gd name="f28" fmla="val 77"/>
                <a:gd name="f29" fmla="val 238"/>
                <a:gd name="f30" fmla="val 58"/>
                <a:gd name="f31" fmla="val 247"/>
                <a:gd name="f32" fmla="val 48"/>
                <a:gd name="f33" fmla="val 256"/>
                <a:gd name="f34" fmla="val 38"/>
                <a:gd name="f35" fmla="val 265"/>
                <a:gd name="f36" fmla="val 28"/>
                <a:gd name="f37" fmla="val 274"/>
                <a:gd name="f38" fmla="val 284"/>
                <a:gd name="f39" fmla="val 293"/>
                <a:gd name="f40" fmla="val 283"/>
                <a:gd name="f41" fmla="val 273"/>
                <a:gd name="f42" fmla="val 18"/>
                <a:gd name="f43" fmla="val 264"/>
                <a:gd name="f44" fmla="val 27"/>
                <a:gd name="f45" fmla="val 255"/>
                <a:gd name="f46" fmla="val 37"/>
                <a:gd name="f47" fmla="val 246"/>
                <a:gd name="f48" fmla="val 47"/>
                <a:gd name="f49" fmla="val 237"/>
                <a:gd name="f50" fmla="val 56"/>
                <a:gd name="f51" fmla="val 218"/>
                <a:gd name="f52" fmla="val 76"/>
                <a:gd name="f53" fmla="val 201"/>
                <a:gd name="f54" fmla="val 96"/>
                <a:gd name="f55" fmla="val 185"/>
                <a:gd name="f56" fmla="val 117"/>
                <a:gd name="f57" fmla="val 151"/>
                <a:gd name="f58" fmla="val 159"/>
                <a:gd name="f59" fmla="val 121"/>
                <a:gd name="f60" fmla="val 95"/>
                <a:gd name="f61" fmla="val 249"/>
                <a:gd name="f62" fmla="val 68"/>
                <a:gd name="f63" fmla="val 296"/>
                <a:gd name="f64" fmla="val 46"/>
                <a:gd name="f65" fmla="val 345"/>
                <a:gd name="f66" fmla="val 30"/>
                <a:gd name="f67" fmla="val 396"/>
                <a:gd name="f68" fmla="val 13"/>
                <a:gd name="f69" fmla="val 445"/>
                <a:gd name="f70" fmla="val 3"/>
                <a:gd name="f71" fmla="val 497"/>
                <a:gd name="f72" fmla="val 549"/>
                <a:gd name="f73" fmla="val 555"/>
                <a:gd name="f74" fmla="val 5"/>
                <a:gd name="f75" fmla="val 561"/>
                <a:gd name="f76" fmla="val 7"/>
                <a:gd name="f77" fmla="val 563"/>
                <a:gd name="f78" fmla="val 558"/>
                <a:gd name="f79" fmla="*/ f0 1 294"/>
                <a:gd name="f80" fmla="*/ f1 1 568"/>
                <a:gd name="f81" fmla="val f2"/>
                <a:gd name="f82" fmla="val f3"/>
                <a:gd name="f83" fmla="val f4"/>
                <a:gd name="f84" fmla="+- f83 0 f81"/>
                <a:gd name="f85" fmla="+- f82 0 f81"/>
                <a:gd name="f86" fmla="*/ f85 1 294"/>
                <a:gd name="f87" fmla="*/ f84 1 568"/>
                <a:gd name="f88" fmla="*/ 0 1 f86"/>
                <a:gd name="f89" fmla="*/ f82 1 f86"/>
                <a:gd name="f90" fmla="*/ 0 1 f87"/>
                <a:gd name="f91" fmla="*/ f83 1 f87"/>
                <a:gd name="f92" fmla="*/ f88 f79 1"/>
                <a:gd name="f93" fmla="*/ f89 f79 1"/>
                <a:gd name="f94" fmla="*/ f91 f80 1"/>
                <a:gd name="f95" fmla="*/ f90 f80 1"/>
              </a:gdLst>
              <a:ahLst/>
              <a:cxnLst>
                <a:cxn ang="3cd4">
                  <a:pos x="hc" y="t"/>
                </a:cxn>
                <a:cxn ang="0">
                  <a:pos x="r" y="vc"/>
                </a:cxn>
                <a:cxn ang="cd4">
                  <a:pos x="hc" y="b"/>
                </a:cxn>
                <a:cxn ang="cd2">
                  <a:pos x="l" y="vc"/>
                </a:cxn>
              </a:cxnLst>
              <a:rect l="f92" t="f95" r="f93" b="f94"/>
              <a:pathLst>
                <a:path w="294" h="56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9"/>
                    <a:pt x="f38" y="f7"/>
                    <a:pt x="f3" y="f2"/>
                  </a:cubicBezTo>
                  <a:cubicBezTo>
                    <a:pt x="f39" y="f2"/>
                    <a:pt x="f39" y="f2"/>
                    <a:pt x="f39" y="f2"/>
                  </a:cubicBezTo>
                  <a:cubicBezTo>
                    <a:pt x="f40" y="f7"/>
                    <a:pt x="f41" y="f42"/>
                    <a:pt x="f43" y="f44"/>
                  </a:cubicBezTo>
                  <a:cubicBezTo>
                    <a:pt x="f45" y="f46"/>
                    <a:pt x="f47" y="f48"/>
                    <a:pt x="f49" y="f50"/>
                  </a:cubicBezTo>
                  <a:cubicBezTo>
                    <a:pt x="f51" y="f52"/>
                    <a:pt x="f53" y="f54"/>
                    <a:pt x="f55" y="f56"/>
                  </a:cubicBezTo>
                  <a:cubicBezTo>
                    <a:pt x="f57" y="f58"/>
                    <a:pt x="f59" y="f25"/>
                    <a:pt x="f60" y="f61"/>
                  </a:cubicBezTo>
                  <a:cubicBezTo>
                    <a:pt x="f62" y="f63"/>
                    <a:pt x="f64" y="f65"/>
                    <a:pt x="f66" y="f67"/>
                  </a:cubicBezTo>
                  <a:cubicBezTo>
                    <a:pt x="f68" y="f69"/>
                    <a:pt x="f70" y="f71"/>
                    <a:pt x="f2" y="f72"/>
                  </a:cubicBezTo>
                  <a:cubicBezTo>
                    <a:pt x="f70" y="f73"/>
                    <a:pt x="f74" y="f75"/>
                    <a:pt x="f76" y="f4"/>
                  </a:cubicBezTo>
                  <a:cubicBezTo>
                    <a:pt x="f76" y="f77"/>
                    <a:pt x="f76" y="f78"/>
                    <a:pt x="f5" y="f6"/>
                  </a:cubicBezTo>
                  <a:close/>
                </a:path>
              </a:pathLst>
            </a:custGeom>
            <a:solidFill>
              <a:srgbClr val="2E5369"/>
            </a:solidFill>
            <a:ln cap="rnd">
              <a:noFill/>
              <a:prstDash val="solid"/>
            </a:ln>
          </p:spPr>
          <p:txBody>
            <a:bodyPr lIns="0" tIns="0" rIns="0" bIns="0"/>
            <a:lstStyle/>
            <a:p>
              <a:endParaRPr lang="en-US"/>
            </a:p>
          </p:txBody>
        </p:sp>
        <p:sp>
          <p:nvSpPr>
            <p:cNvPr id="27" name="Freeform 35"/>
            <p:cNvSpPr/>
            <p:nvPr/>
          </p:nvSpPr>
          <p:spPr>
            <a:xfrm>
              <a:off x="1073350" y="6600340"/>
              <a:ext cx="120709" cy="252913"/>
            </a:xfrm>
            <a:custGeom>
              <a:avLst/>
              <a:gdLst>
                <a:gd name="f0" fmla="val w"/>
                <a:gd name="f1" fmla="val h"/>
                <a:gd name="f2" fmla="val 0"/>
                <a:gd name="f3" fmla="val 25"/>
                <a:gd name="f4" fmla="val 53"/>
                <a:gd name="f5" fmla="val 5"/>
                <a:gd name="f6" fmla="val 18"/>
                <a:gd name="f7" fmla="val 12"/>
                <a:gd name="f8" fmla="val 36"/>
                <a:gd name="f9" fmla="val 19"/>
                <a:gd name="f10" fmla="val 16"/>
                <a:gd name="f11" fmla="val 8"/>
                <a:gd name="f12" fmla="*/ f0 1 25"/>
                <a:gd name="f13" fmla="*/ f1 1 53"/>
                <a:gd name="f14" fmla="val f2"/>
                <a:gd name="f15" fmla="val f3"/>
                <a:gd name="f16" fmla="val f4"/>
                <a:gd name="f17" fmla="+- f16 0 f14"/>
                <a:gd name="f18" fmla="+- f15 0 f14"/>
                <a:gd name="f19" fmla="*/ f18 1 25"/>
                <a:gd name="f20" fmla="*/ f17 1 53"/>
                <a:gd name="f21" fmla="*/ 0 1 f19"/>
                <a:gd name="f22" fmla="*/ f15 1 f19"/>
                <a:gd name="f23" fmla="*/ 0 1 f20"/>
                <a:gd name="f24" fmla="*/ f16 1 f20"/>
                <a:gd name="f25" fmla="*/ f21 f12 1"/>
                <a:gd name="f26" fmla="*/ f22 f12 1"/>
                <a:gd name="f27" fmla="*/ f24 f13 1"/>
                <a:gd name="f28" fmla="*/ f23 f13 1"/>
              </a:gdLst>
              <a:ahLst/>
              <a:cxnLst>
                <a:cxn ang="3cd4">
                  <a:pos x="hc" y="t"/>
                </a:cxn>
                <a:cxn ang="0">
                  <a:pos x="r" y="vc"/>
                </a:cxn>
                <a:cxn ang="cd4">
                  <a:pos x="hc" y="b"/>
                </a:cxn>
                <a:cxn ang="cd2">
                  <a:pos x="l" y="vc"/>
                </a:cxn>
              </a:cxnLst>
              <a:rect l="f25" t="f28" r="f26" b="f27"/>
              <a:pathLst>
                <a:path w="25" h="53">
                  <a:moveTo>
                    <a:pt x="f2" y="f2"/>
                  </a:moveTo>
                  <a:cubicBezTo>
                    <a:pt x="f5" y="f6"/>
                    <a:pt x="f7" y="f8"/>
                    <a:pt x="f9" y="f4"/>
                  </a:cubicBezTo>
                  <a:cubicBezTo>
                    <a:pt x="f3" y="f4"/>
                    <a:pt x="f3" y="f4"/>
                    <a:pt x="f3" y="f4"/>
                  </a:cubicBezTo>
                  <a:cubicBezTo>
                    <a:pt x="f10" y="f8"/>
                    <a:pt x="f11" y="f6"/>
                    <a:pt x="f2" y="f2"/>
                  </a:cubicBezTo>
                  <a:close/>
                </a:path>
              </a:pathLst>
            </a:custGeom>
            <a:solidFill>
              <a:srgbClr val="2E5369"/>
            </a:solidFill>
            <a:ln cap="rnd">
              <a:noFill/>
              <a:prstDash val="solid"/>
            </a:ln>
          </p:spPr>
          <p:txBody>
            <a:bodyPr lIns="0" tIns="0" rIns="0" bIns="0"/>
            <a:lstStyle/>
            <a:p>
              <a:endParaRPr lang="en-US"/>
            </a:p>
          </p:txBody>
        </p:sp>
        <p:sp>
          <p:nvSpPr>
            <p:cNvPr id="28" name="Freeform 36"/>
            <p:cNvSpPr/>
            <p:nvPr/>
          </p:nvSpPr>
          <p:spPr>
            <a:xfrm>
              <a:off x="973726" y="5897166"/>
              <a:ext cx="137955" cy="674434"/>
            </a:xfrm>
            <a:custGeom>
              <a:avLst/>
              <a:gdLst>
                <a:gd name="f0" fmla="val w"/>
                <a:gd name="f1" fmla="val h"/>
                <a:gd name="f2" fmla="val 0"/>
                <a:gd name="f3" fmla="val 29"/>
                <a:gd name="f4" fmla="val 141"/>
                <a:gd name="f5" fmla="val 30"/>
                <a:gd name="f6" fmla="val 2"/>
                <a:gd name="f7" fmla="val 60"/>
                <a:gd name="f8" fmla="val 7"/>
                <a:gd name="f9" fmla="val 89"/>
                <a:gd name="f10" fmla="val 11"/>
                <a:gd name="f11" fmla="val 98"/>
                <a:gd name="f12" fmla="val 14"/>
                <a:gd name="f13" fmla="val 108"/>
                <a:gd name="f14" fmla="val 18"/>
                <a:gd name="f15" fmla="val 117"/>
                <a:gd name="f16" fmla="val 22"/>
                <a:gd name="f17" fmla="val 125"/>
                <a:gd name="f18" fmla="val 25"/>
                <a:gd name="f19" fmla="val 133"/>
                <a:gd name="f20" fmla="val 28"/>
                <a:gd name="f21" fmla="val 139"/>
                <a:gd name="f22" fmla="val 137"/>
                <a:gd name="f23" fmla="val 27"/>
                <a:gd name="f24" fmla="val 135"/>
                <a:gd name="f25" fmla="val 16"/>
                <a:gd name="f26" fmla="val 10"/>
                <a:gd name="f27" fmla="val 8"/>
                <a:gd name="f28" fmla="val 5"/>
                <a:gd name="f29" fmla="val 15"/>
                <a:gd name="f30" fmla="val 4"/>
                <a:gd name="f31" fmla="val 1"/>
                <a:gd name="f32" fmla="val 3"/>
                <a:gd name="f33" fmla="*/ f0 1 29"/>
                <a:gd name="f34" fmla="*/ f1 1 141"/>
                <a:gd name="f35" fmla="val f2"/>
                <a:gd name="f36" fmla="val f3"/>
                <a:gd name="f37" fmla="val f4"/>
                <a:gd name="f38" fmla="+- f37 0 f35"/>
                <a:gd name="f39" fmla="+- f36 0 f35"/>
                <a:gd name="f40" fmla="*/ f39 1 29"/>
                <a:gd name="f41" fmla="*/ f38 1 141"/>
                <a:gd name="f42" fmla="*/ 0 1 f40"/>
                <a:gd name="f43" fmla="*/ f36 1 f40"/>
                <a:gd name="f44" fmla="*/ 0 1 f41"/>
                <a:gd name="f45" fmla="*/ f37 1 f41"/>
                <a:gd name="f46" fmla="*/ f42 f33 1"/>
                <a:gd name="f47" fmla="*/ f43 f33 1"/>
                <a:gd name="f48" fmla="*/ f45 f34 1"/>
                <a:gd name="f49" fmla="*/ f44 f34 1"/>
              </a:gdLst>
              <a:ahLst/>
              <a:cxnLst>
                <a:cxn ang="3cd4">
                  <a:pos x="hc" y="t"/>
                </a:cxn>
                <a:cxn ang="0">
                  <a:pos x="r" y="vc"/>
                </a:cxn>
                <a:cxn ang="cd4">
                  <a:pos x="hc" y="b"/>
                </a:cxn>
                <a:cxn ang="cd2">
                  <a:pos x="l" y="vc"/>
                </a:cxn>
              </a:cxnLst>
              <a:rect l="f46" t="f49" r="f47" b="f48"/>
              <a:pathLst>
                <a:path w="29" h="141">
                  <a:moveTo>
                    <a:pt x="f2" y="f2"/>
                  </a:moveTo>
                  <a:cubicBezTo>
                    <a:pt x="f2" y="f5"/>
                    <a:pt x="f6" y="f7"/>
                    <a:pt x="f8" y="f9"/>
                  </a:cubicBezTo>
                  <a:cubicBezTo>
                    <a:pt x="f10" y="f11"/>
                    <a:pt x="f12" y="f13"/>
                    <a:pt x="f14" y="f15"/>
                  </a:cubicBezTo>
                  <a:cubicBezTo>
                    <a:pt x="f16" y="f17"/>
                    <a:pt x="f18" y="f19"/>
                    <a:pt x="f3" y="f4"/>
                  </a:cubicBezTo>
                  <a:cubicBezTo>
                    <a:pt x="f20" y="f21"/>
                    <a:pt x="f20" y="f22"/>
                    <a:pt x="f23" y="f24"/>
                  </a:cubicBezTo>
                  <a:cubicBezTo>
                    <a:pt x="f25" y="f11"/>
                    <a:pt x="f26" y="f7"/>
                    <a:pt x="f27" y="f16"/>
                  </a:cubicBezTo>
                  <a:cubicBezTo>
                    <a:pt x="f8" y="f14"/>
                    <a:pt x="f28" y="f29"/>
                    <a:pt x="f30" y="f10"/>
                  </a:cubicBezTo>
                  <a:cubicBezTo>
                    <a:pt x="f6" y="f8"/>
                    <a:pt x="f31" y="f32"/>
                    <a:pt x="f2" y="f2"/>
                  </a:cubicBezTo>
                  <a:close/>
                </a:path>
              </a:pathLst>
            </a:custGeom>
            <a:solidFill>
              <a:srgbClr val="2E5369"/>
            </a:solidFill>
            <a:ln cap="rnd">
              <a:noFill/>
              <a:prstDash val="solid"/>
            </a:ln>
          </p:spPr>
          <p:txBody>
            <a:bodyPr lIns="0" tIns="0" rIns="0" bIns="0"/>
            <a:lstStyle/>
            <a:p>
              <a:endParaRPr lang="en-US"/>
            </a:p>
          </p:txBody>
        </p:sp>
        <p:sp>
          <p:nvSpPr>
            <p:cNvPr id="29" name="Freeform 37"/>
            <p:cNvSpPr/>
            <p:nvPr/>
          </p:nvSpPr>
          <p:spPr>
            <a:xfrm>
              <a:off x="973726" y="5772634"/>
              <a:ext cx="38322" cy="228005"/>
            </a:xfrm>
            <a:custGeom>
              <a:avLst/>
              <a:gdLst>
                <a:gd name="f0" fmla="val w"/>
                <a:gd name="f1" fmla="val h"/>
                <a:gd name="f2" fmla="val 0"/>
                <a:gd name="f3" fmla="val 8"/>
                <a:gd name="f4" fmla="val 48"/>
                <a:gd name="f5" fmla="val 26"/>
                <a:gd name="f6" fmla="val 1"/>
                <a:gd name="f7" fmla="val 29"/>
                <a:gd name="f8" fmla="val 2"/>
                <a:gd name="f9" fmla="val 33"/>
                <a:gd name="f10" fmla="val 4"/>
                <a:gd name="f11" fmla="val 37"/>
                <a:gd name="f12" fmla="val 5"/>
                <a:gd name="f13" fmla="val 41"/>
                <a:gd name="f14" fmla="val 7"/>
                <a:gd name="f15" fmla="val 44"/>
                <a:gd name="f16" fmla="val 38"/>
                <a:gd name="f17" fmla="val 28"/>
                <a:gd name="f18" fmla="val 19"/>
                <a:gd name="f19" fmla="val 12"/>
                <a:gd name="f20" fmla="val 3"/>
                <a:gd name="f21" fmla="val 6"/>
                <a:gd name="f22" fmla="val 11"/>
                <a:gd name="f23" fmla="*/ f0 1 8"/>
                <a:gd name="f24" fmla="*/ f1 1 48"/>
                <a:gd name="f25" fmla="val f2"/>
                <a:gd name="f26" fmla="val f3"/>
                <a:gd name="f27" fmla="val f4"/>
                <a:gd name="f28" fmla="+- f27 0 f25"/>
                <a:gd name="f29" fmla="+- f26 0 f25"/>
                <a:gd name="f30" fmla="*/ f29 1 8"/>
                <a:gd name="f31" fmla="*/ f28 1 48"/>
                <a:gd name="f32" fmla="*/ 0 1 f30"/>
                <a:gd name="f33" fmla="*/ f26 1 f30"/>
                <a:gd name="f34" fmla="*/ 0 1 f31"/>
                <a:gd name="f35" fmla="*/ f27 1 f31"/>
                <a:gd name="f36" fmla="*/ f32 f23 1"/>
                <a:gd name="f37" fmla="*/ f33 f23 1"/>
                <a:gd name="f38" fmla="*/ f35 f24 1"/>
                <a:gd name="f39" fmla="*/ f34 f24 1"/>
              </a:gdLst>
              <a:ahLst/>
              <a:cxnLst>
                <a:cxn ang="3cd4">
                  <a:pos x="hc" y="t"/>
                </a:cxn>
                <a:cxn ang="0">
                  <a:pos x="r" y="vc"/>
                </a:cxn>
                <a:cxn ang="cd4">
                  <a:pos x="hc" y="b"/>
                </a:cxn>
                <a:cxn ang="cd2">
                  <a:pos x="l" y="vc"/>
                </a:cxn>
              </a:cxnLst>
              <a:rect l="f36" t="f39" r="f37" b="f38"/>
              <a:pathLst>
                <a:path w="8" h="48">
                  <a:moveTo>
                    <a:pt x="f2" y="f5"/>
                  </a:moveTo>
                  <a:cubicBezTo>
                    <a:pt x="f6" y="f7"/>
                    <a:pt x="f8" y="f9"/>
                    <a:pt x="f10" y="f11"/>
                  </a:cubicBezTo>
                  <a:cubicBezTo>
                    <a:pt x="f12" y="f13"/>
                    <a:pt x="f14" y="f15"/>
                    <a:pt x="f3" y="f4"/>
                  </a:cubicBezTo>
                  <a:cubicBezTo>
                    <a:pt x="f14" y="f16"/>
                    <a:pt x="f14" y="f17"/>
                    <a:pt x="f14" y="f18"/>
                  </a:cubicBezTo>
                  <a:cubicBezTo>
                    <a:pt x="f12" y="f19"/>
                    <a:pt x="f20" y="f21"/>
                    <a:pt x="f2" y="f2"/>
                  </a:cubicBezTo>
                  <a:cubicBezTo>
                    <a:pt x="f2" y="f6"/>
                    <a:pt x="f2" y="f20"/>
                    <a:pt x="f2" y="f10"/>
                  </a:cubicBezTo>
                  <a:cubicBezTo>
                    <a:pt x="f2" y="f22"/>
                    <a:pt x="f2" y="f18"/>
                    <a:pt x="f2" y="f5"/>
                  </a:cubicBezTo>
                  <a:close/>
                </a:path>
              </a:pathLst>
            </a:custGeom>
            <a:solidFill>
              <a:srgbClr val="2E5369"/>
            </a:solidFill>
            <a:ln cap="rnd">
              <a:noFill/>
              <a:prstDash val="solid"/>
            </a:ln>
          </p:spPr>
          <p:txBody>
            <a:bodyPr lIns="0" tIns="0" rIns="0" bIns="0"/>
            <a:lstStyle/>
            <a:p>
              <a:endParaRPr lang="en-US"/>
            </a:p>
          </p:txBody>
        </p:sp>
        <p:sp>
          <p:nvSpPr>
            <p:cNvPr id="30" name="Freeform 38"/>
            <p:cNvSpPr/>
            <p:nvPr/>
          </p:nvSpPr>
          <p:spPr>
            <a:xfrm>
              <a:off x="1006297" y="6322518"/>
              <a:ext cx="210760" cy="530726"/>
            </a:xfrm>
            <a:custGeom>
              <a:avLst/>
              <a:gdLst>
                <a:gd name="f0" fmla="val w"/>
                <a:gd name="f1" fmla="val h"/>
                <a:gd name="f2" fmla="val 0"/>
                <a:gd name="f3" fmla="val 44"/>
                <a:gd name="f4" fmla="val 111"/>
                <a:gd name="f5" fmla="val 11"/>
                <a:gd name="f6" fmla="val 28"/>
                <a:gd name="f7" fmla="val 7"/>
                <a:gd name="f8" fmla="val 19"/>
                <a:gd name="f9" fmla="val 4"/>
                <a:gd name="f10" fmla="val 9"/>
                <a:gd name="f11" fmla="val 3"/>
                <a:gd name="f12" fmla="val 16"/>
                <a:gd name="f13" fmla="val 33"/>
                <a:gd name="f14" fmla="val 49"/>
                <a:gd name="f15" fmla="val 12"/>
                <a:gd name="f16" fmla="val 52"/>
                <a:gd name="f17" fmla="val 13"/>
                <a:gd name="f18" fmla="val 55"/>
                <a:gd name="f19" fmla="val 14"/>
                <a:gd name="f20" fmla="val 58"/>
                <a:gd name="f21" fmla="val 22"/>
                <a:gd name="f22" fmla="val 76"/>
                <a:gd name="f23" fmla="val 30"/>
                <a:gd name="f24" fmla="val 94"/>
                <a:gd name="f25" fmla="val 39"/>
                <a:gd name="f26" fmla="val 35"/>
                <a:gd name="f27" fmla="val 92"/>
                <a:gd name="f28" fmla="val 72"/>
                <a:gd name="f29" fmla="val 18"/>
                <a:gd name="f30" fmla="val 15"/>
                <a:gd name="f31" fmla="val 36"/>
                <a:gd name="f32" fmla="*/ f0 1 44"/>
                <a:gd name="f33" fmla="*/ f1 1 111"/>
                <a:gd name="f34" fmla="val f2"/>
                <a:gd name="f35" fmla="val f3"/>
                <a:gd name="f36" fmla="val f4"/>
                <a:gd name="f37" fmla="+- f36 0 f34"/>
                <a:gd name="f38" fmla="+- f35 0 f34"/>
                <a:gd name="f39" fmla="*/ f38 1 44"/>
                <a:gd name="f40" fmla="*/ f37 1 111"/>
                <a:gd name="f41" fmla="*/ 0 1 f39"/>
                <a:gd name="f42" fmla="*/ f35 1 f39"/>
                <a:gd name="f43" fmla="*/ 0 1 f40"/>
                <a:gd name="f44" fmla="*/ f36 1 f40"/>
                <a:gd name="f45" fmla="*/ f41 f32 1"/>
                <a:gd name="f46" fmla="*/ f42 f32 1"/>
                <a:gd name="f47" fmla="*/ f44 f33 1"/>
                <a:gd name="f48" fmla="*/ f43 f33 1"/>
              </a:gdLst>
              <a:ahLst/>
              <a:cxnLst>
                <a:cxn ang="3cd4">
                  <a:pos x="hc" y="t"/>
                </a:cxn>
                <a:cxn ang="0">
                  <a:pos x="r" y="vc"/>
                </a:cxn>
                <a:cxn ang="cd4">
                  <a:pos x="hc" y="b"/>
                </a:cxn>
                <a:cxn ang="cd2">
                  <a:pos x="l" y="vc"/>
                </a:cxn>
              </a:cxnLst>
              <a:rect l="f45" t="f48" r="f46" b="f47"/>
              <a:pathLst>
                <a:path w="44" h="111">
                  <a:moveTo>
                    <a:pt x="f5" y="f6"/>
                  </a:moveTo>
                  <a:cubicBezTo>
                    <a:pt x="f7" y="f8"/>
                    <a:pt x="f9" y="f10"/>
                    <a:pt x="f2" y="f2"/>
                  </a:cubicBezTo>
                  <a:cubicBezTo>
                    <a:pt x="f11" y="f12"/>
                    <a:pt x="f7" y="f13"/>
                    <a:pt x="f5" y="f14"/>
                  </a:cubicBezTo>
                  <a:cubicBezTo>
                    <a:pt x="f15" y="f16"/>
                    <a:pt x="f17" y="f18"/>
                    <a:pt x="f19" y="f20"/>
                  </a:cubicBezTo>
                  <a:cubicBezTo>
                    <a:pt x="f21" y="f22"/>
                    <a:pt x="f23" y="f24"/>
                    <a:pt x="f25" y="f4"/>
                  </a:cubicBezTo>
                  <a:cubicBezTo>
                    <a:pt x="f3" y="f4"/>
                    <a:pt x="f3" y="f4"/>
                    <a:pt x="f3" y="f4"/>
                  </a:cubicBezTo>
                  <a:cubicBezTo>
                    <a:pt x="f26" y="f27"/>
                    <a:pt x="f6" y="f28"/>
                    <a:pt x="f21" y="f16"/>
                  </a:cubicBezTo>
                  <a:cubicBezTo>
                    <a:pt x="f29" y="f3"/>
                    <a:pt x="f30" y="f31"/>
                    <a:pt x="f5" y="f6"/>
                  </a:cubicBezTo>
                  <a:close/>
                </a:path>
              </a:pathLst>
            </a:custGeom>
            <a:solidFill>
              <a:srgbClr val="2E5369"/>
            </a:solidFill>
            <a:ln cap="rnd">
              <a:noFill/>
              <a:prstDash val="solid"/>
            </a:ln>
          </p:spPr>
          <p:txBody>
            <a:bodyPr lIns="0" tIns="0" rIns="0" bIns="0"/>
            <a:lstStyle/>
            <a:p>
              <a:endParaRPr lang="en-US"/>
            </a:p>
          </p:txBody>
        </p:sp>
      </p:grpSp>
      <p:sp>
        <p:nvSpPr>
          <p:cNvPr id="31" name="Rectangle 6"/>
          <p:cNvSpPr/>
          <p:nvPr/>
        </p:nvSpPr>
        <p:spPr>
          <a:xfrm>
            <a:off x="0" y="0"/>
            <a:ext cx="182880" cy="6858000"/>
          </a:xfrm>
          <a:prstGeom prst="rect">
            <a:avLst/>
          </a:prstGeom>
          <a:solidFill>
            <a:srgbClr val="2E5369"/>
          </a:solidFill>
          <a:ln cap="rnd">
            <a:noFill/>
            <a:prstDash val="solid"/>
          </a:ln>
        </p:spPr>
        <p:txBody>
          <a:bodyPr lIns="0" tIns="0" rIns="0" bIns="0"/>
          <a:lstStyle/>
          <a:p>
            <a:endParaRPr lang="en-US"/>
          </a:p>
        </p:txBody>
      </p:sp>
      <p:sp>
        <p:nvSpPr>
          <p:cNvPr id="2" name="Footer Placeholder 4"/>
          <p:cNvSpPr txBox="1">
            <a:spLocks noGrp="1"/>
          </p:cNvSpPr>
          <p:nvPr>
            <p:ph type="ftr" sz="quarter" idx="9"/>
          </p:nvPr>
        </p:nvSpPr>
        <p:spPr>
          <a:xfrm>
            <a:off x="2589215" y="6135806"/>
            <a:ext cx="7619996" cy="365129"/>
          </a:xfrm>
        </p:spPr>
        <p:txBody>
          <a:bodyPr/>
          <a:lstStyle>
            <a:lvl1pPr>
              <a:defRPr/>
            </a:lvl1pPr>
          </a:lstStyle>
          <a:p>
            <a:pPr lvl="0"/>
            <a:r>
              <a:rPr lang="en-US"/>
              <a:t>Jeff Mazzamurro | Pharmacist Intern | WNE College of Pharmacy | 2/6/17</a:t>
            </a:r>
          </a:p>
        </p:txBody>
      </p:sp>
      <p:sp>
        <p:nvSpPr>
          <p:cNvPr id="3" name="Freeform 11"/>
          <p:cNvSpPr/>
          <p:nvPr/>
        </p:nvSpPr>
        <p:spPr>
          <a:xfrm flipV="1">
            <a:off x="-4187" y="714375"/>
            <a:ext cx="1588523" cy="507299"/>
          </a:xfrm>
          <a:custGeom>
            <a:avLst/>
            <a:gdLst>
              <a:gd name="f0" fmla="val w"/>
              <a:gd name="f1" fmla="val h"/>
              <a:gd name="f2" fmla="val 0"/>
              <a:gd name="f3" fmla="val 9248"/>
              <a:gd name="f4" fmla="val 10000"/>
              <a:gd name="f5" fmla="val 4701"/>
              <a:gd name="f6" fmla="val 7915"/>
              <a:gd name="f7" fmla="val 188"/>
              <a:gd name="f8" fmla="val 7906"/>
              <a:gd name="f9" fmla="val 156"/>
              <a:gd name="f10" fmla="val 7895"/>
              <a:gd name="f11" fmla="val 126"/>
              <a:gd name="f12" fmla="val 7886"/>
              <a:gd name="f13" fmla="val 94"/>
              <a:gd name="f14" fmla="val 7859"/>
              <a:gd name="f15" fmla="val 7831"/>
              <a:gd name="f16" fmla="val 7803"/>
              <a:gd name="f17" fmla="val 7275"/>
              <a:gd name="f18" fmla="val 70"/>
              <a:gd name="f19" fmla="val 8"/>
              <a:gd name="f20" fmla="val 3380"/>
              <a:gd name="f21" fmla="val 17"/>
              <a:gd name="f22" fmla="val 6690"/>
              <a:gd name="f23" fmla="val 25"/>
              <a:gd name="f24" fmla="val 9966"/>
              <a:gd name="f25" fmla="val 9872"/>
              <a:gd name="f26" fmla="val 9778"/>
              <a:gd name="f27" fmla="val 5265"/>
              <a:gd name="f28" fmla="val 9303"/>
              <a:gd name="f29" fmla="val 5077"/>
              <a:gd name="f30" fmla="val 4889"/>
              <a:gd name="f31" fmla="*/ f0 1 9248"/>
              <a:gd name="f32" fmla="*/ f1 1 10000"/>
              <a:gd name="f33" fmla="val f2"/>
              <a:gd name="f34" fmla="val f3"/>
              <a:gd name="f35" fmla="val f4"/>
              <a:gd name="f36" fmla="+- f35 0 f33"/>
              <a:gd name="f37" fmla="+- f34 0 f33"/>
              <a:gd name="f38" fmla="*/ f37 1 9248"/>
              <a:gd name="f39" fmla="*/ f36 1 10000"/>
              <a:gd name="f40" fmla="*/ f33 1 f38"/>
              <a:gd name="f41" fmla="*/ f34 1 f38"/>
              <a:gd name="f42" fmla="*/ f33 1 f39"/>
              <a:gd name="f43" fmla="*/ f35 1 f39"/>
              <a:gd name="f44" fmla="*/ f40 f31 1"/>
              <a:gd name="f45" fmla="*/ f41 f31 1"/>
              <a:gd name="f46" fmla="*/ f43 f32 1"/>
              <a:gd name="f47" fmla="*/ f42 f32 1"/>
            </a:gdLst>
            <a:ahLst/>
            <a:cxnLst>
              <a:cxn ang="3cd4">
                <a:pos x="hc" y="t"/>
              </a:cxn>
              <a:cxn ang="0">
                <a:pos x="r" y="vc"/>
              </a:cxn>
              <a:cxn ang="cd4">
                <a:pos x="hc" y="b"/>
              </a:cxn>
              <a:cxn ang="cd2">
                <a:pos x="l" y="vc"/>
              </a:cxn>
            </a:cxnLst>
            <a:rect l="f44" t="f47" r="f45" b="f46"/>
            <a:pathLst>
              <a:path w="9248" h="10000">
                <a:moveTo>
                  <a:pt x="f3" y="f5"/>
                </a:moveTo>
                <a:lnTo>
                  <a:pt x="f6" y="f7"/>
                </a:lnTo>
                <a:cubicBezTo>
                  <a:pt x="f8" y="f9"/>
                  <a:pt x="f10" y="f11"/>
                  <a:pt x="f12" y="f13"/>
                </a:cubicBezTo>
                <a:cubicBezTo>
                  <a:pt x="f14" y="f2"/>
                  <a:pt x="f15" y="f2"/>
                  <a:pt x="f16" y="f2"/>
                </a:cubicBezTo>
                <a:lnTo>
                  <a:pt x="f17" y="f2"/>
                </a:lnTo>
                <a:lnTo>
                  <a:pt x="f2" y="f18"/>
                </a:lnTo>
                <a:cubicBezTo>
                  <a:pt x="f19" y="f20"/>
                  <a:pt x="f21" y="f22"/>
                  <a:pt x="f23" y="f4"/>
                </a:cubicBezTo>
                <a:lnTo>
                  <a:pt x="f17" y="f24"/>
                </a:lnTo>
                <a:lnTo>
                  <a:pt x="f16" y="f24"/>
                </a:lnTo>
                <a:cubicBezTo>
                  <a:pt x="f15" y="f24"/>
                  <a:pt x="f14" y="f25"/>
                  <a:pt x="f12" y="f25"/>
                </a:cubicBezTo>
                <a:cubicBezTo>
                  <a:pt x="f12" y="f26"/>
                  <a:pt x="f6" y="f26"/>
                  <a:pt x="f6" y="f26"/>
                </a:cubicBezTo>
                <a:lnTo>
                  <a:pt x="f3" y="f27"/>
                </a:lnTo>
                <a:cubicBezTo>
                  <a:pt x="f28" y="f29"/>
                  <a:pt x="f28" y="f30"/>
                  <a:pt x="f3" y="f5"/>
                </a:cubicBezTo>
                <a:close/>
              </a:path>
            </a:pathLst>
          </a:custGeom>
          <a:solidFill>
            <a:srgbClr val="353535"/>
          </a:solidFill>
          <a:ln cap="rnd">
            <a:noFill/>
            <a:prstDash val="solid"/>
          </a:ln>
        </p:spPr>
        <p:txBody>
          <a:bodyPr lIns="0" tIns="0" rIns="0" bIns="0"/>
          <a:lstStyle/>
          <a:p>
            <a:endParaRPr lang="en-US"/>
          </a:p>
        </p:txBody>
      </p:sp>
      <p:sp>
        <p:nvSpPr>
          <p:cNvPr id="4" name="Slide Number Placeholder 5"/>
          <p:cNvSpPr txBox="1">
            <a:spLocks noGrp="1"/>
          </p:cNvSpPr>
          <p:nvPr>
            <p:ph type="sldNum" sz="quarter" idx="8"/>
          </p:nvPr>
        </p:nvSpPr>
        <p:spPr>
          <a:xfrm>
            <a:off x="531815" y="787783"/>
            <a:ext cx="779763" cy="365129"/>
          </a:xfrm>
        </p:spPr>
        <p:txBody>
          <a:bodyPr/>
          <a:lstStyle>
            <a:lvl1pPr>
              <a:defRPr/>
            </a:lvl1pPr>
          </a:lstStyle>
          <a:p>
            <a:pPr lvl="0"/>
            <a:fld id="{27E0EE3F-C2FF-41A6-A7D9-C6F2F68D9BA2}" type="slidenum">
              <a:t>‹#›</a:t>
            </a:fld>
            <a:endParaRPr lang="en-US"/>
          </a:p>
        </p:txBody>
      </p:sp>
    </p:spTree>
    <p:extLst>
      <p:ext uri="{BB962C8B-B14F-4D97-AF65-F5344CB8AC3E}">
        <p14:creationId xmlns:p14="http://schemas.microsoft.com/office/powerpoint/2010/main" val="42676739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5" name="Group 22"/>
          <p:cNvGrpSpPr/>
          <p:nvPr/>
        </p:nvGrpSpPr>
        <p:grpSpPr>
          <a:xfrm>
            <a:off x="0" y="228600"/>
            <a:ext cx="2851510" cy="6638634"/>
            <a:chOff x="0" y="228600"/>
            <a:chExt cx="2851510" cy="6638634"/>
          </a:xfrm>
        </p:grpSpPr>
        <p:sp>
          <p:nvSpPr>
            <p:cNvPr id="6" name="Freeform 11"/>
            <p:cNvSpPr/>
            <p:nvPr/>
          </p:nvSpPr>
          <p:spPr>
            <a:xfrm>
              <a:off x="0" y="2575041"/>
              <a:ext cx="100638" cy="626217"/>
            </a:xfrm>
            <a:custGeom>
              <a:avLst/>
              <a:gdLst>
                <a:gd name="f0" fmla="val w"/>
                <a:gd name="f1" fmla="val h"/>
                <a:gd name="f2" fmla="val 0"/>
                <a:gd name="f3" fmla="val 22"/>
                <a:gd name="f4" fmla="val 136"/>
                <a:gd name="f5" fmla="val 20"/>
                <a:gd name="f6" fmla="val 117"/>
                <a:gd name="f7" fmla="val 19"/>
                <a:gd name="f8" fmla="val 99"/>
                <a:gd name="f9" fmla="val 17"/>
                <a:gd name="f10" fmla="val 80"/>
                <a:gd name="f11" fmla="val 11"/>
                <a:gd name="f12" fmla="val 54"/>
                <a:gd name="f13" fmla="val 6"/>
                <a:gd name="f14" fmla="val 27"/>
                <a:gd name="f15" fmla="val 35"/>
                <a:gd name="f16" fmla="val 64"/>
                <a:gd name="f17" fmla="val 13"/>
                <a:gd name="f18" fmla="val 94"/>
                <a:gd name="f19" fmla="val 124"/>
                <a:gd name="f20" fmla="val 128"/>
                <a:gd name="f21" fmla="val 21"/>
                <a:gd name="f22" fmla="val 132"/>
                <a:gd name="f23" fmla="*/ f0 1 22"/>
                <a:gd name="f24" fmla="*/ f1 1 136"/>
                <a:gd name="f25" fmla="val f2"/>
                <a:gd name="f26" fmla="val f3"/>
                <a:gd name="f27" fmla="val f4"/>
                <a:gd name="f28" fmla="+- f27 0 f25"/>
                <a:gd name="f29" fmla="+- f26 0 f25"/>
                <a:gd name="f30" fmla="*/ f29 1 22"/>
                <a:gd name="f31" fmla="*/ f28 1 136"/>
                <a:gd name="f32" fmla="*/ 0 1 f30"/>
                <a:gd name="f33" fmla="*/ f26 1 f30"/>
                <a:gd name="f34" fmla="*/ 0 1 f31"/>
                <a:gd name="f35" fmla="*/ f27 1 f31"/>
                <a:gd name="f36" fmla="*/ f32 f23 1"/>
                <a:gd name="f37" fmla="*/ f33 f23 1"/>
                <a:gd name="f38" fmla="*/ f35 f24 1"/>
                <a:gd name="f39" fmla="*/ f34 f24 1"/>
              </a:gdLst>
              <a:ahLst/>
              <a:cxnLst>
                <a:cxn ang="3cd4">
                  <a:pos x="hc" y="t"/>
                </a:cxn>
                <a:cxn ang="0">
                  <a:pos x="r" y="vc"/>
                </a:cxn>
                <a:cxn ang="cd4">
                  <a:pos x="hc" y="b"/>
                </a:cxn>
                <a:cxn ang="cd2">
                  <a:pos x="l" y="vc"/>
                </a:cxn>
              </a:cxnLst>
              <a:rect l="f36" t="f39" r="f37" b="f38"/>
              <a:pathLst>
                <a:path w="22" h="136">
                  <a:moveTo>
                    <a:pt x="f3" y="f4"/>
                  </a:moveTo>
                  <a:cubicBezTo>
                    <a:pt x="f5" y="f6"/>
                    <a:pt x="f7" y="f8"/>
                    <a:pt x="f9" y="f10"/>
                  </a:cubicBezTo>
                  <a:cubicBezTo>
                    <a:pt x="f11" y="f12"/>
                    <a:pt x="f13" y="f14"/>
                    <a:pt x="f2" y="f2"/>
                  </a:cubicBezTo>
                  <a:cubicBezTo>
                    <a:pt x="f2" y="f15"/>
                    <a:pt x="f2" y="f15"/>
                    <a:pt x="f2" y="f15"/>
                  </a:cubicBezTo>
                  <a:cubicBezTo>
                    <a:pt x="f13" y="f16"/>
                    <a:pt x="f17" y="f18"/>
                    <a:pt x="f5" y="f19"/>
                  </a:cubicBezTo>
                  <a:cubicBezTo>
                    <a:pt x="f5" y="f20"/>
                    <a:pt x="f21" y="f22"/>
                    <a:pt x="f3" y="f4"/>
                  </a:cubicBezTo>
                  <a:close/>
                </a:path>
              </a:pathLst>
            </a:custGeom>
            <a:solidFill>
              <a:srgbClr val="2E5369">
                <a:alpha val="20000"/>
              </a:srgbClr>
            </a:solidFill>
            <a:ln cap="rnd">
              <a:noFill/>
              <a:prstDash val="solid"/>
            </a:ln>
          </p:spPr>
          <p:txBody>
            <a:bodyPr lIns="0" tIns="0" rIns="0" bIns="0"/>
            <a:lstStyle/>
            <a:p>
              <a:endParaRPr lang="en-US"/>
            </a:p>
          </p:txBody>
        </p:sp>
        <p:sp>
          <p:nvSpPr>
            <p:cNvPr id="7" name="Freeform 12"/>
            <p:cNvSpPr/>
            <p:nvPr/>
          </p:nvSpPr>
          <p:spPr>
            <a:xfrm>
              <a:off x="128601" y="3156527"/>
              <a:ext cx="646718" cy="2322219"/>
            </a:xfrm>
            <a:custGeom>
              <a:avLst/>
              <a:gdLst>
                <a:gd name="f0" fmla="val w"/>
                <a:gd name="f1" fmla="val h"/>
                <a:gd name="f2" fmla="val 0"/>
                <a:gd name="f3" fmla="val 140"/>
                <a:gd name="f4" fmla="val 504"/>
                <a:gd name="f5" fmla="val 86"/>
                <a:gd name="f6" fmla="val 350"/>
                <a:gd name="f7" fmla="val 103"/>
                <a:gd name="f8" fmla="val 402"/>
                <a:gd name="f9" fmla="val 120"/>
                <a:gd name="f10" fmla="val 453"/>
                <a:gd name="f11" fmla="val 139"/>
                <a:gd name="f12" fmla="val 495"/>
                <a:gd name="f13" fmla="val 487"/>
                <a:gd name="f14" fmla="val 478"/>
                <a:gd name="f15" fmla="val 124"/>
                <a:gd name="f16" fmla="val 435"/>
                <a:gd name="f17" fmla="val 109"/>
                <a:gd name="f18" fmla="val 391"/>
                <a:gd name="f19" fmla="val 95"/>
                <a:gd name="f20" fmla="val 347"/>
                <a:gd name="f21" fmla="val 58"/>
                <a:gd name="f22" fmla="val 233"/>
                <a:gd name="f23" fmla="val 27"/>
                <a:gd name="f24" fmla="val 117"/>
                <a:gd name="f25" fmla="val 2"/>
                <a:gd name="f26" fmla="val 20"/>
                <a:gd name="f27" fmla="val 4"/>
                <a:gd name="f28" fmla="val 41"/>
                <a:gd name="f29" fmla="val 6"/>
                <a:gd name="f30" fmla="val 61"/>
                <a:gd name="f31" fmla="val 30"/>
                <a:gd name="f32" fmla="val 158"/>
                <a:gd name="f33" fmla="val 56"/>
                <a:gd name="f34" fmla="val 255"/>
                <a:gd name="f35" fmla="*/ f0 1 140"/>
                <a:gd name="f36" fmla="*/ f1 1 504"/>
                <a:gd name="f37" fmla="val f2"/>
                <a:gd name="f38" fmla="val f3"/>
                <a:gd name="f39" fmla="val f4"/>
                <a:gd name="f40" fmla="+- f39 0 f37"/>
                <a:gd name="f41" fmla="+- f38 0 f37"/>
                <a:gd name="f42" fmla="*/ f41 1 140"/>
                <a:gd name="f43" fmla="*/ f40 1 504"/>
                <a:gd name="f44" fmla="*/ 0 1 f42"/>
                <a:gd name="f45" fmla="*/ f38 1 f42"/>
                <a:gd name="f46" fmla="*/ 0 1 f43"/>
                <a:gd name="f47" fmla="*/ f39 1 f43"/>
                <a:gd name="f48" fmla="*/ f44 f35 1"/>
                <a:gd name="f49" fmla="*/ f45 f35 1"/>
                <a:gd name="f50" fmla="*/ f47 f36 1"/>
                <a:gd name="f51" fmla="*/ f46 f36 1"/>
              </a:gdLst>
              <a:ahLst/>
              <a:cxnLst>
                <a:cxn ang="3cd4">
                  <a:pos x="hc" y="t"/>
                </a:cxn>
                <a:cxn ang="0">
                  <a:pos x="r" y="vc"/>
                </a:cxn>
                <a:cxn ang="cd4">
                  <a:pos x="hc" y="b"/>
                </a:cxn>
                <a:cxn ang="cd2">
                  <a:pos x="l" y="vc"/>
                </a:cxn>
              </a:cxnLst>
              <a:rect l="f48" t="f51" r="f49" b="f50"/>
              <a:pathLst>
                <a:path w="140" h="504">
                  <a:moveTo>
                    <a:pt x="f5" y="f6"/>
                  </a:moveTo>
                  <a:cubicBezTo>
                    <a:pt x="f7" y="f8"/>
                    <a:pt x="f9" y="f10"/>
                    <a:pt x="f11" y="f4"/>
                  </a:cubicBezTo>
                  <a:cubicBezTo>
                    <a:pt x="f11" y="f12"/>
                    <a:pt x="f11" y="f13"/>
                    <a:pt x="f3" y="f14"/>
                  </a:cubicBezTo>
                  <a:cubicBezTo>
                    <a:pt x="f15" y="f16"/>
                    <a:pt x="f17" y="f18"/>
                    <a:pt x="f19" y="f20"/>
                  </a:cubicBezTo>
                  <a:cubicBezTo>
                    <a:pt x="f21" y="f22"/>
                    <a:pt x="f23" y="f24"/>
                    <a:pt x="f2" y="f2"/>
                  </a:cubicBezTo>
                  <a:cubicBezTo>
                    <a:pt x="f25" y="f26"/>
                    <a:pt x="f27" y="f28"/>
                    <a:pt x="f29" y="f30"/>
                  </a:cubicBezTo>
                  <a:cubicBezTo>
                    <a:pt x="f31" y="f32"/>
                    <a:pt x="f33" y="f34"/>
                    <a:pt x="f5" y="f6"/>
                  </a:cubicBezTo>
                  <a:close/>
                </a:path>
              </a:pathLst>
            </a:custGeom>
            <a:solidFill>
              <a:srgbClr val="2E5369">
                <a:alpha val="20000"/>
              </a:srgbClr>
            </a:solidFill>
            <a:ln cap="rnd">
              <a:noFill/>
              <a:prstDash val="solid"/>
            </a:ln>
          </p:spPr>
          <p:txBody>
            <a:bodyPr lIns="0" tIns="0" rIns="0" bIns="0"/>
            <a:lstStyle/>
            <a:p>
              <a:endParaRPr lang="en-US"/>
            </a:p>
          </p:txBody>
        </p:sp>
        <p:sp>
          <p:nvSpPr>
            <p:cNvPr id="8" name="Freeform 13"/>
            <p:cNvSpPr/>
            <p:nvPr/>
          </p:nvSpPr>
          <p:spPr>
            <a:xfrm>
              <a:off x="806994" y="5447062"/>
              <a:ext cx="609438" cy="1420163"/>
            </a:xfrm>
            <a:custGeom>
              <a:avLst/>
              <a:gdLst>
                <a:gd name="f0" fmla="val w"/>
                <a:gd name="f1" fmla="val h"/>
                <a:gd name="f2" fmla="val 0"/>
                <a:gd name="f3" fmla="val 132"/>
                <a:gd name="f4" fmla="val 308"/>
                <a:gd name="f5" fmla="val 8"/>
                <a:gd name="f6" fmla="val 22"/>
                <a:gd name="f7" fmla="val 5"/>
                <a:gd name="f8" fmla="val 15"/>
                <a:gd name="f9" fmla="val 2"/>
                <a:gd name="f10" fmla="val 10"/>
                <a:gd name="f11" fmla="val 19"/>
                <a:gd name="f12" fmla="val 29"/>
                <a:gd name="f13" fmla="val 21"/>
                <a:gd name="f14" fmla="val 85"/>
                <a:gd name="f15" fmla="val 44"/>
                <a:gd name="f16" fmla="val 140"/>
                <a:gd name="f17" fmla="val 68"/>
                <a:gd name="f18" fmla="val 194"/>
                <a:gd name="f19" fmla="val 232"/>
                <a:gd name="f20" fmla="val 104"/>
                <a:gd name="f21" fmla="val 270"/>
                <a:gd name="f22" fmla="val 123"/>
                <a:gd name="f23" fmla="val 113"/>
                <a:gd name="f24" fmla="val 269"/>
                <a:gd name="f25" fmla="val 94"/>
                <a:gd name="f26" fmla="val 230"/>
                <a:gd name="f27" fmla="val 77"/>
                <a:gd name="f28" fmla="val 190"/>
                <a:gd name="f29" fmla="val 52"/>
                <a:gd name="f30" fmla="val 135"/>
                <a:gd name="f31" fmla="val 79"/>
                <a:gd name="f32" fmla="*/ f0 1 132"/>
                <a:gd name="f33" fmla="*/ f1 1 308"/>
                <a:gd name="f34" fmla="val f2"/>
                <a:gd name="f35" fmla="val f3"/>
                <a:gd name="f36" fmla="val f4"/>
                <a:gd name="f37" fmla="+- f36 0 f34"/>
                <a:gd name="f38" fmla="+- f35 0 f34"/>
                <a:gd name="f39" fmla="*/ f38 1 132"/>
                <a:gd name="f40" fmla="*/ f37 1 308"/>
                <a:gd name="f41" fmla="*/ 0 1 f39"/>
                <a:gd name="f42" fmla="*/ f35 1 f39"/>
                <a:gd name="f43" fmla="*/ 0 1 f40"/>
                <a:gd name="f44" fmla="*/ f36 1 f40"/>
                <a:gd name="f45" fmla="*/ f41 f32 1"/>
                <a:gd name="f46" fmla="*/ f42 f32 1"/>
                <a:gd name="f47" fmla="*/ f44 f33 1"/>
                <a:gd name="f48" fmla="*/ f43 f33 1"/>
              </a:gdLst>
              <a:ahLst/>
              <a:cxnLst>
                <a:cxn ang="3cd4">
                  <a:pos x="hc" y="t"/>
                </a:cxn>
                <a:cxn ang="0">
                  <a:pos x="r" y="vc"/>
                </a:cxn>
                <a:cxn ang="cd4">
                  <a:pos x="hc" y="b"/>
                </a:cxn>
                <a:cxn ang="cd2">
                  <a:pos x="l" y="vc"/>
                </a:cxn>
              </a:cxnLst>
              <a:rect l="f45" t="f48" r="f46" b="f47"/>
              <a:pathLst>
                <a:path w="132" h="308">
                  <a:moveTo>
                    <a:pt x="f5" y="f6"/>
                  </a:moveTo>
                  <a:cubicBezTo>
                    <a:pt x="f7" y="f8"/>
                    <a:pt x="f9" y="f5"/>
                    <a:pt x="f2" y="f2"/>
                  </a:cubicBezTo>
                  <a:cubicBezTo>
                    <a:pt x="f2" y="f10"/>
                    <a:pt x="f2" y="f11"/>
                    <a:pt x="f2" y="f12"/>
                  </a:cubicBezTo>
                  <a:cubicBezTo>
                    <a:pt x="f13" y="f14"/>
                    <a:pt x="f15" y="f16"/>
                    <a:pt x="f17" y="f18"/>
                  </a:cubicBezTo>
                  <a:cubicBezTo>
                    <a:pt x="f14" y="f19"/>
                    <a:pt x="f20" y="f21"/>
                    <a:pt x="f22" y="f4"/>
                  </a:cubicBezTo>
                  <a:cubicBezTo>
                    <a:pt x="f3" y="f4"/>
                    <a:pt x="f3" y="f4"/>
                    <a:pt x="f3" y="f4"/>
                  </a:cubicBezTo>
                  <a:cubicBezTo>
                    <a:pt x="f23" y="f24"/>
                    <a:pt x="f25" y="f26"/>
                    <a:pt x="f27" y="f28"/>
                  </a:cubicBezTo>
                  <a:cubicBezTo>
                    <a:pt x="f29" y="f30"/>
                    <a:pt x="f12" y="f31"/>
                    <a:pt x="f5" y="f6"/>
                  </a:cubicBezTo>
                  <a:close/>
                </a:path>
              </a:pathLst>
            </a:custGeom>
            <a:solidFill>
              <a:srgbClr val="2E5369">
                <a:alpha val="20000"/>
              </a:srgbClr>
            </a:solidFill>
            <a:ln cap="rnd">
              <a:noFill/>
              <a:prstDash val="solid"/>
            </a:ln>
          </p:spPr>
          <p:txBody>
            <a:bodyPr lIns="0" tIns="0" rIns="0" bIns="0"/>
            <a:lstStyle/>
            <a:p>
              <a:endParaRPr lang="en-US"/>
            </a:p>
          </p:txBody>
        </p:sp>
        <p:sp>
          <p:nvSpPr>
            <p:cNvPr id="9" name="Freeform 14"/>
            <p:cNvSpPr/>
            <p:nvPr/>
          </p:nvSpPr>
          <p:spPr>
            <a:xfrm>
              <a:off x="959827" y="6503798"/>
              <a:ext cx="171468" cy="363428"/>
            </a:xfrm>
            <a:custGeom>
              <a:avLst/>
              <a:gdLst>
                <a:gd name="f0" fmla="val w"/>
                <a:gd name="f1" fmla="val h"/>
                <a:gd name="f2" fmla="val 0"/>
                <a:gd name="f3" fmla="val 37"/>
                <a:gd name="f4" fmla="val 79"/>
                <a:gd name="f5" fmla="val 28"/>
                <a:gd name="f6" fmla="val 24"/>
                <a:gd name="f7" fmla="val 53"/>
                <a:gd name="f8" fmla="val 12"/>
                <a:gd name="f9" fmla="val 27"/>
                <a:gd name="f10" fmla="val 8"/>
                <a:gd name="f11" fmla="val 17"/>
                <a:gd name="f12" fmla="*/ f0 1 37"/>
                <a:gd name="f13" fmla="*/ f1 1 79"/>
                <a:gd name="f14" fmla="val f2"/>
                <a:gd name="f15" fmla="val f3"/>
                <a:gd name="f16" fmla="val f4"/>
                <a:gd name="f17" fmla="+- f16 0 f14"/>
                <a:gd name="f18" fmla="+- f15 0 f14"/>
                <a:gd name="f19" fmla="*/ f18 1 37"/>
                <a:gd name="f20" fmla="*/ f17 1 79"/>
                <a:gd name="f21" fmla="*/ 0 1 f19"/>
                <a:gd name="f22" fmla="*/ f15 1 f19"/>
                <a:gd name="f23" fmla="*/ 0 1 f20"/>
                <a:gd name="f24" fmla="*/ f16 1 f20"/>
                <a:gd name="f25" fmla="*/ f21 f12 1"/>
                <a:gd name="f26" fmla="*/ f22 f12 1"/>
                <a:gd name="f27" fmla="*/ f24 f13 1"/>
                <a:gd name="f28" fmla="*/ f23 f13 1"/>
              </a:gdLst>
              <a:ahLst/>
              <a:cxnLst>
                <a:cxn ang="3cd4">
                  <a:pos x="hc" y="t"/>
                </a:cxn>
                <a:cxn ang="0">
                  <a:pos x="r" y="vc"/>
                </a:cxn>
                <a:cxn ang="cd4">
                  <a:pos x="hc" y="b"/>
                </a:cxn>
                <a:cxn ang="cd2">
                  <a:pos x="l" y="vc"/>
                </a:cxn>
              </a:cxnLst>
              <a:rect l="f25" t="f28" r="f26" b="f27"/>
              <a:pathLst>
                <a:path w="37" h="79">
                  <a:moveTo>
                    <a:pt x="f5" y="f4"/>
                  </a:moveTo>
                  <a:cubicBezTo>
                    <a:pt x="f3" y="f4"/>
                    <a:pt x="f3" y="f4"/>
                    <a:pt x="f3" y="f4"/>
                  </a:cubicBezTo>
                  <a:cubicBezTo>
                    <a:pt x="f6" y="f7"/>
                    <a:pt x="f8" y="f9"/>
                    <a:pt x="f2" y="f2"/>
                  </a:cubicBezTo>
                  <a:cubicBezTo>
                    <a:pt x="f10" y="f9"/>
                    <a:pt x="f11" y="f7"/>
                    <a:pt x="f5" y="f4"/>
                  </a:cubicBezTo>
                  <a:close/>
                </a:path>
              </a:pathLst>
            </a:custGeom>
            <a:solidFill>
              <a:srgbClr val="2E5369">
                <a:alpha val="20000"/>
              </a:srgbClr>
            </a:solidFill>
            <a:ln cap="rnd">
              <a:noFill/>
              <a:prstDash val="solid"/>
            </a:ln>
          </p:spPr>
          <p:txBody>
            <a:bodyPr lIns="0" tIns="0" rIns="0" bIns="0"/>
            <a:lstStyle/>
            <a:p>
              <a:endParaRPr lang="en-US"/>
            </a:p>
          </p:txBody>
        </p:sp>
        <p:sp>
          <p:nvSpPr>
            <p:cNvPr id="10" name="Freeform 15"/>
            <p:cNvSpPr/>
            <p:nvPr/>
          </p:nvSpPr>
          <p:spPr>
            <a:xfrm>
              <a:off x="100638" y="3201259"/>
              <a:ext cx="821908" cy="3328635"/>
            </a:xfrm>
            <a:custGeom>
              <a:avLst/>
              <a:gdLst>
                <a:gd name="f0" fmla="val w"/>
                <a:gd name="f1" fmla="val h"/>
                <a:gd name="f2" fmla="val 0"/>
                <a:gd name="f3" fmla="val 178"/>
                <a:gd name="f4" fmla="val 722"/>
                <a:gd name="f5" fmla="val 162"/>
                <a:gd name="f6" fmla="val 660"/>
                <a:gd name="f7" fmla="val 145"/>
                <a:gd name="f8" fmla="val 618"/>
                <a:gd name="f9" fmla="val 130"/>
                <a:gd name="f10" fmla="val 576"/>
                <a:gd name="f11" fmla="val 116"/>
                <a:gd name="f12" fmla="val 534"/>
                <a:gd name="f13" fmla="val 84"/>
                <a:gd name="f14" fmla="val 437"/>
                <a:gd name="f15" fmla="val 59"/>
                <a:gd name="f16" fmla="val 337"/>
                <a:gd name="f17" fmla="val 40"/>
                <a:gd name="f18" fmla="val 236"/>
                <a:gd name="f19" fmla="val 29"/>
                <a:gd name="f20" fmla="val 175"/>
                <a:gd name="f21" fmla="val 20"/>
                <a:gd name="f22" fmla="val 113"/>
                <a:gd name="f23" fmla="val 12"/>
                <a:gd name="f24" fmla="val 51"/>
                <a:gd name="f25" fmla="val 8"/>
                <a:gd name="f26" fmla="val 34"/>
                <a:gd name="f27" fmla="val 4"/>
                <a:gd name="f28" fmla="val 17"/>
                <a:gd name="f29" fmla="val 79"/>
                <a:gd name="f30" fmla="val 19"/>
                <a:gd name="f31" fmla="val 159"/>
                <a:gd name="f32" fmla="val 33"/>
                <a:gd name="f33" fmla="val 237"/>
                <a:gd name="f34" fmla="val 339"/>
                <a:gd name="f35" fmla="val 76"/>
                <a:gd name="f36" fmla="val 439"/>
                <a:gd name="f37" fmla="val 107"/>
                <a:gd name="f38" fmla="val 537"/>
                <a:gd name="f39" fmla="val 123"/>
                <a:gd name="f40" fmla="val 586"/>
                <a:gd name="f41" fmla="val 141"/>
                <a:gd name="f42" fmla="val 634"/>
                <a:gd name="f43" fmla="val 160"/>
                <a:gd name="f44" fmla="val 681"/>
                <a:gd name="f45" fmla="val 166"/>
                <a:gd name="f46" fmla="val 695"/>
                <a:gd name="f47" fmla="val 172"/>
                <a:gd name="f48" fmla="val 708"/>
                <a:gd name="f49" fmla="val 176"/>
                <a:gd name="f50" fmla="val 717"/>
                <a:gd name="f51" fmla="val 713"/>
                <a:gd name="f52" fmla="val 174"/>
                <a:gd name="f53" fmla="val 169"/>
                <a:gd name="f54" fmla="val 692"/>
                <a:gd name="f55" fmla="val 165"/>
                <a:gd name="f56" fmla="val 676"/>
                <a:gd name="f57" fmla="*/ f0 1 178"/>
                <a:gd name="f58" fmla="*/ f1 1 722"/>
                <a:gd name="f59" fmla="val f2"/>
                <a:gd name="f60" fmla="val f3"/>
                <a:gd name="f61" fmla="val f4"/>
                <a:gd name="f62" fmla="+- f61 0 f59"/>
                <a:gd name="f63" fmla="+- f60 0 f59"/>
                <a:gd name="f64" fmla="*/ f63 1 178"/>
                <a:gd name="f65" fmla="*/ f62 1 722"/>
                <a:gd name="f66" fmla="*/ 0 1 f64"/>
                <a:gd name="f67" fmla="*/ f60 1 f64"/>
                <a:gd name="f68" fmla="*/ 0 1 f65"/>
                <a:gd name="f69" fmla="*/ f61 1 f65"/>
                <a:gd name="f70" fmla="*/ f66 f57 1"/>
                <a:gd name="f71" fmla="*/ f67 f57 1"/>
                <a:gd name="f72" fmla="*/ f69 f58 1"/>
                <a:gd name="f73" fmla="*/ f68 f58 1"/>
              </a:gdLst>
              <a:ahLst/>
              <a:cxnLst>
                <a:cxn ang="3cd4">
                  <a:pos x="hc" y="t"/>
                </a:cxn>
                <a:cxn ang="0">
                  <a:pos x="r" y="vc"/>
                </a:cxn>
                <a:cxn ang="cd4">
                  <a:pos x="hc" y="b"/>
                </a:cxn>
                <a:cxn ang="cd2">
                  <a:pos x="l" y="vc"/>
                </a:cxn>
              </a:cxnLst>
              <a:rect l="f70" t="f73" r="f71" b="f72"/>
              <a:pathLst>
                <a:path w="178" h="722">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5" y="f29"/>
                    <a:pt x="f30" y="f31"/>
                    <a:pt x="f32" y="f33"/>
                  </a:cubicBezTo>
                  <a:cubicBezTo>
                    <a:pt x="f24" y="f34"/>
                    <a:pt x="f35" y="f36"/>
                    <a:pt x="f37" y="f38"/>
                  </a:cubicBezTo>
                  <a:cubicBezTo>
                    <a:pt x="f39" y="f40"/>
                    <a:pt x="f41" y="f42"/>
                    <a:pt x="f43" y="f44"/>
                  </a:cubicBezTo>
                  <a:cubicBezTo>
                    <a:pt x="f45" y="f46"/>
                    <a:pt x="f47" y="f48"/>
                    <a:pt x="f3" y="f4"/>
                  </a:cubicBezTo>
                  <a:cubicBezTo>
                    <a:pt x="f49" y="f50"/>
                    <a:pt x="f20" y="f51"/>
                    <a:pt x="f52" y="f48"/>
                  </a:cubicBezTo>
                  <a:cubicBezTo>
                    <a:pt x="f53" y="f54"/>
                    <a:pt x="f55" y="f56"/>
                    <a:pt x="f5" y="f6"/>
                  </a:cubicBezTo>
                  <a:close/>
                </a:path>
              </a:pathLst>
            </a:custGeom>
            <a:solidFill>
              <a:srgbClr val="2E5369">
                <a:alpha val="20000"/>
              </a:srgbClr>
            </a:solidFill>
            <a:ln cap="rnd">
              <a:noFill/>
              <a:prstDash val="solid"/>
            </a:ln>
          </p:spPr>
          <p:txBody>
            <a:bodyPr lIns="0" tIns="0" rIns="0" bIns="0"/>
            <a:lstStyle/>
            <a:p>
              <a:endParaRPr lang="en-US"/>
            </a:p>
          </p:txBody>
        </p:sp>
        <p:sp>
          <p:nvSpPr>
            <p:cNvPr id="11" name="Freeform 16"/>
            <p:cNvSpPr/>
            <p:nvPr/>
          </p:nvSpPr>
          <p:spPr>
            <a:xfrm>
              <a:off x="22366" y="228600"/>
              <a:ext cx="106234" cy="2927927"/>
            </a:xfrm>
            <a:custGeom>
              <a:avLst/>
              <a:gdLst>
                <a:gd name="f0" fmla="val w"/>
                <a:gd name="f1" fmla="val h"/>
                <a:gd name="f2" fmla="val 0"/>
                <a:gd name="f3" fmla="val 23"/>
                <a:gd name="f4" fmla="val 635"/>
                <a:gd name="f5" fmla="val 11"/>
                <a:gd name="f6" fmla="val 577"/>
                <a:gd name="f7" fmla="val 12"/>
                <a:gd name="f8" fmla="val 581"/>
                <a:gd name="f9" fmla="val 585"/>
                <a:gd name="f10" fmla="val 589"/>
                <a:gd name="f11" fmla="val 15"/>
                <a:gd name="f12" fmla="val 603"/>
                <a:gd name="f13" fmla="val 19"/>
                <a:gd name="f14" fmla="val 617"/>
                <a:gd name="f15" fmla="val 22"/>
                <a:gd name="f16" fmla="val 632"/>
                <a:gd name="f17" fmla="val 633"/>
                <a:gd name="f18" fmla="val 634"/>
                <a:gd name="f19" fmla="val 21"/>
                <a:gd name="f20" fmla="val 615"/>
                <a:gd name="f21" fmla="val 596"/>
                <a:gd name="f22" fmla="val 17"/>
                <a:gd name="f23" fmla="val 576"/>
                <a:gd name="f24" fmla="val 9"/>
                <a:gd name="f25" fmla="val 474"/>
                <a:gd name="f26" fmla="val 5"/>
                <a:gd name="f27" fmla="val 372"/>
                <a:gd name="f28" fmla="val 269"/>
                <a:gd name="f29" fmla="val 6"/>
                <a:gd name="f30" fmla="val 179"/>
                <a:gd name="f31" fmla="val 90"/>
                <a:gd name="f32" fmla="val 89"/>
                <a:gd name="f33" fmla="val 2"/>
                <a:gd name="f34" fmla="val 1"/>
                <a:gd name="f35" fmla="val 3"/>
                <a:gd name="f36" fmla="*/ f0 1 23"/>
                <a:gd name="f37" fmla="*/ f1 1 635"/>
                <a:gd name="f38" fmla="val f2"/>
                <a:gd name="f39" fmla="val f3"/>
                <a:gd name="f40" fmla="val f4"/>
                <a:gd name="f41" fmla="+- f40 0 f38"/>
                <a:gd name="f42" fmla="+- f39 0 f38"/>
                <a:gd name="f43" fmla="*/ f42 1 23"/>
                <a:gd name="f44" fmla="*/ f41 1 635"/>
                <a:gd name="f45" fmla="*/ 0 1 f43"/>
                <a:gd name="f46" fmla="*/ f39 1 f43"/>
                <a:gd name="f47" fmla="*/ 0 1 f44"/>
                <a:gd name="f48" fmla="*/ f40 1 f44"/>
                <a:gd name="f49" fmla="*/ f45 f36 1"/>
                <a:gd name="f50" fmla="*/ f46 f36 1"/>
                <a:gd name="f51" fmla="*/ f48 f37 1"/>
                <a:gd name="f52" fmla="*/ f47 f37 1"/>
              </a:gdLst>
              <a:ahLst/>
              <a:cxnLst>
                <a:cxn ang="3cd4">
                  <a:pos x="hc" y="t"/>
                </a:cxn>
                <a:cxn ang="0">
                  <a:pos x="r" y="vc"/>
                </a:cxn>
                <a:cxn ang="cd4">
                  <a:pos x="hc" y="b"/>
                </a:cxn>
                <a:cxn ang="cd2">
                  <a:pos x="l" y="vc"/>
                </a:cxn>
              </a:cxnLst>
              <a:rect l="f49" t="f52" r="f50" b="f51"/>
              <a:pathLst>
                <a:path w="23" h="635">
                  <a:moveTo>
                    <a:pt x="f5" y="f6"/>
                  </a:moveTo>
                  <a:cubicBezTo>
                    <a:pt x="f7" y="f8"/>
                    <a:pt x="f7" y="f9"/>
                    <a:pt x="f7" y="f10"/>
                  </a:cubicBezTo>
                  <a:cubicBezTo>
                    <a:pt x="f11" y="f12"/>
                    <a:pt x="f13" y="f14"/>
                    <a:pt x="f15" y="f16"/>
                  </a:cubicBezTo>
                  <a:cubicBezTo>
                    <a:pt x="f15" y="f17"/>
                    <a:pt x="f15" y="f18"/>
                    <a:pt x="f3" y="f4"/>
                  </a:cubicBezTo>
                  <a:cubicBezTo>
                    <a:pt x="f19" y="f20"/>
                    <a:pt x="f13" y="f21"/>
                    <a:pt x="f22" y="f23"/>
                  </a:cubicBezTo>
                  <a:cubicBezTo>
                    <a:pt x="f24" y="f25"/>
                    <a:pt x="f26" y="f27"/>
                    <a:pt x="f26" y="f28"/>
                  </a:cubicBezTo>
                  <a:cubicBezTo>
                    <a:pt x="f29" y="f30"/>
                    <a:pt x="f24" y="f31"/>
                    <a:pt x="f11" y="f2"/>
                  </a:cubicBezTo>
                  <a:cubicBezTo>
                    <a:pt x="f7" y="f2"/>
                    <a:pt x="f7" y="f2"/>
                    <a:pt x="f7" y="f2"/>
                  </a:cubicBezTo>
                  <a:cubicBezTo>
                    <a:pt x="f26" y="f32"/>
                    <a:pt x="f33" y="f30"/>
                    <a:pt x="f34" y="f28"/>
                  </a:cubicBezTo>
                  <a:cubicBezTo>
                    <a:pt x="f2" y="f27"/>
                    <a:pt x="f35" y="f25"/>
                    <a:pt x="f5" y="f6"/>
                  </a:cubicBezTo>
                  <a:close/>
                </a:path>
              </a:pathLst>
            </a:custGeom>
            <a:solidFill>
              <a:srgbClr val="2E5369">
                <a:alpha val="20000"/>
              </a:srgbClr>
            </a:solidFill>
            <a:ln cap="rnd">
              <a:noFill/>
              <a:prstDash val="solid"/>
            </a:ln>
          </p:spPr>
          <p:txBody>
            <a:bodyPr lIns="0" tIns="0" rIns="0" bIns="0"/>
            <a:lstStyle/>
            <a:p>
              <a:endParaRPr lang="en-US"/>
            </a:p>
          </p:txBody>
        </p:sp>
        <p:sp>
          <p:nvSpPr>
            <p:cNvPr id="12" name="Freeform 17"/>
            <p:cNvSpPr/>
            <p:nvPr/>
          </p:nvSpPr>
          <p:spPr>
            <a:xfrm>
              <a:off x="78281" y="2944066"/>
              <a:ext cx="78272" cy="493894"/>
            </a:xfrm>
            <a:custGeom>
              <a:avLst/>
              <a:gdLst>
                <a:gd name="f0" fmla="val w"/>
                <a:gd name="f1" fmla="val h"/>
                <a:gd name="f2" fmla="val 0"/>
                <a:gd name="f3" fmla="val 17"/>
                <a:gd name="f4" fmla="val 107"/>
                <a:gd name="f5" fmla="val 2"/>
                <a:gd name="f6" fmla="val 19"/>
                <a:gd name="f7" fmla="val 3"/>
                <a:gd name="f8" fmla="val 37"/>
                <a:gd name="f9" fmla="val 5"/>
                <a:gd name="f10" fmla="val 56"/>
                <a:gd name="f11" fmla="val 9"/>
                <a:gd name="f12" fmla="val 73"/>
                <a:gd name="f13" fmla="val 13"/>
                <a:gd name="f14" fmla="val 90"/>
                <a:gd name="f15" fmla="val 15"/>
                <a:gd name="f16" fmla="val 87"/>
                <a:gd name="f17" fmla="val 66"/>
                <a:gd name="f18" fmla="val 11"/>
                <a:gd name="f19" fmla="val 46"/>
                <a:gd name="f20" fmla="val 10"/>
                <a:gd name="f21" fmla="val 45"/>
                <a:gd name="f22" fmla="val 44"/>
                <a:gd name="f23" fmla="val 43"/>
                <a:gd name="f24" fmla="val 7"/>
                <a:gd name="f25" fmla="val 28"/>
                <a:gd name="f26" fmla="val 14"/>
                <a:gd name="f27" fmla="*/ f0 1 17"/>
                <a:gd name="f28" fmla="*/ f1 1 107"/>
                <a:gd name="f29" fmla="val f2"/>
                <a:gd name="f30" fmla="val f3"/>
                <a:gd name="f31" fmla="val f4"/>
                <a:gd name="f32" fmla="+- f31 0 f29"/>
                <a:gd name="f33" fmla="+- f30 0 f29"/>
                <a:gd name="f34" fmla="*/ f33 1 17"/>
                <a:gd name="f35" fmla="*/ f32 1 107"/>
                <a:gd name="f36" fmla="*/ 0 1 f34"/>
                <a:gd name="f37" fmla="*/ f30 1 f34"/>
                <a:gd name="f38" fmla="*/ 0 1 f35"/>
                <a:gd name="f39" fmla="*/ f31 1 f35"/>
                <a:gd name="f40" fmla="*/ f36 f27 1"/>
                <a:gd name="f41" fmla="*/ f37 f27 1"/>
                <a:gd name="f42" fmla="*/ f39 f28 1"/>
                <a:gd name="f43" fmla="*/ f38 f28 1"/>
              </a:gdLst>
              <a:ahLst/>
              <a:cxnLst>
                <a:cxn ang="3cd4">
                  <a:pos x="hc" y="t"/>
                </a:cxn>
                <a:cxn ang="0">
                  <a:pos x="r" y="vc"/>
                </a:cxn>
                <a:cxn ang="cd4">
                  <a:pos x="hc" y="b"/>
                </a:cxn>
                <a:cxn ang="cd2">
                  <a:pos x="l" y="vc"/>
                </a:cxn>
              </a:cxnLst>
              <a:rect l="f40" t="f43" r="f41" b="f42"/>
              <a:pathLst>
                <a:path w="17" h="107">
                  <a:moveTo>
                    <a:pt x="f2" y="f2"/>
                  </a:moveTo>
                  <a:cubicBezTo>
                    <a:pt x="f5" y="f6"/>
                    <a:pt x="f7" y="f8"/>
                    <a:pt x="f9" y="f10"/>
                  </a:cubicBezTo>
                  <a:cubicBezTo>
                    <a:pt x="f11" y="f12"/>
                    <a:pt x="f13" y="f14"/>
                    <a:pt x="f3" y="f4"/>
                  </a:cubicBezTo>
                  <a:cubicBezTo>
                    <a:pt x="f15" y="f16"/>
                    <a:pt x="f13" y="f17"/>
                    <a:pt x="f18" y="f19"/>
                  </a:cubicBezTo>
                  <a:cubicBezTo>
                    <a:pt x="f20" y="f21"/>
                    <a:pt x="f20" y="f22"/>
                    <a:pt x="f20" y="f23"/>
                  </a:cubicBezTo>
                  <a:cubicBezTo>
                    <a:pt x="f24" y="f25"/>
                    <a:pt x="f7" y="f26"/>
                    <a:pt x="f2" y="f2"/>
                  </a:cubicBezTo>
                  <a:close/>
                </a:path>
              </a:pathLst>
            </a:custGeom>
            <a:solidFill>
              <a:srgbClr val="2E5369">
                <a:alpha val="20000"/>
              </a:srgbClr>
            </a:solidFill>
            <a:ln cap="rnd">
              <a:noFill/>
              <a:prstDash val="solid"/>
            </a:ln>
          </p:spPr>
          <p:txBody>
            <a:bodyPr lIns="0" tIns="0" rIns="0" bIns="0"/>
            <a:lstStyle/>
            <a:p>
              <a:endParaRPr lang="en-US"/>
            </a:p>
          </p:txBody>
        </p:sp>
        <p:sp>
          <p:nvSpPr>
            <p:cNvPr id="13" name="Freeform 18"/>
            <p:cNvSpPr/>
            <p:nvPr/>
          </p:nvSpPr>
          <p:spPr>
            <a:xfrm>
              <a:off x="769723" y="5478746"/>
              <a:ext cx="190103" cy="1025051"/>
            </a:xfrm>
            <a:custGeom>
              <a:avLst/>
              <a:gdLst>
                <a:gd name="f0" fmla="val w"/>
                <a:gd name="f1" fmla="val h"/>
                <a:gd name="f2" fmla="val 0"/>
                <a:gd name="f3" fmla="val 41"/>
                <a:gd name="f4" fmla="val 222"/>
                <a:gd name="f5" fmla="val 31"/>
                <a:gd name="f6" fmla="val 2"/>
                <a:gd name="f7" fmla="val 62"/>
                <a:gd name="f8" fmla="val 5"/>
                <a:gd name="f9" fmla="val 93"/>
                <a:gd name="f10" fmla="val 8"/>
                <a:gd name="f11" fmla="val 117"/>
                <a:gd name="f12" fmla="val 12"/>
                <a:gd name="f13" fmla="val 142"/>
                <a:gd name="f14" fmla="val 17"/>
                <a:gd name="f15" fmla="val 166"/>
                <a:gd name="f16" fmla="val 19"/>
                <a:gd name="f17" fmla="val 172"/>
                <a:gd name="f18" fmla="val 22"/>
                <a:gd name="f19" fmla="val 178"/>
                <a:gd name="f20" fmla="val 24"/>
                <a:gd name="f21" fmla="val 184"/>
                <a:gd name="f22" fmla="val 30"/>
                <a:gd name="f23" fmla="val 197"/>
                <a:gd name="f24" fmla="val 35"/>
                <a:gd name="f25" fmla="val 209"/>
                <a:gd name="f26" fmla="val 40"/>
                <a:gd name="f27" fmla="val 219"/>
                <a:gd name="f28" fmla="val 39"/>
                <a:gd name="f29" fmla="val 215"/>
                <a:gd name="f30" fmla="val 38"/>
                <a:gd name="f31" fmla="val 212"/>
                <a:gd name="f32" fmla="val 26"/>
                <a:gd name="f33" fmla="val 18"/>
                <a:gd name="f34" fmla="val 132"/>
                <a:gd name="f35" fmla="val 13"/>
                <a:gd name="f36" fmla="val 92"/>
                <a:gd name="f37" fmla="val 11"/>
                <a:gd name="f38" fmla="val 68"/>
                <a:gd name="f39" fmla="val 9"/>
                <a:gd name="f40" fmla="val 45"/>
                <a:gd name="f41" fmla="val 21"/>
                <a:gd name="f42" fmla="val 7"/>
                <a:gd name="f43" fmla="val 20"/>
                <a:gd name="f44" fmla="val 6"/>
                <a:gd name="f45" fmla="*/ f0 1 41"/>
                <a:gd name="f46" fmla="*/ f1 1 222"/>
                <a:gd name="f47" fmla="val f2"/>
                <a:gd name="f48" fmla="val f3"/>
                <a:gd name="f49" fmla="val f4"/>
                <a:gd name="f50" fmla="+- f49 0 f47"/>
                <a:gd name="f51" fmla="+- f48 0 f47"/>
                <a:gd name="f52" fmla="*/ f51 1 41"/>
                <a:gd name="f53" fmla="*/ f50 1 222"/>
                <a:gd name="f54" fmla="*/ 0 1 f52"/>
                <a:gd name="f55" fmla="*/ f48 1 f52"/>
                <a:gd name="f56" fmla="*/ 0 1 f53"/>
                <a:gd name="f57" fmla="*/ f49 1 f53"/>
                <a:gd name="f58" fmla="*/ f54 f45 1"/>
                <a:gd name="f59" fmla="*/ f55 f45 1"/>
                <a:gd name="f60" fmla="*/ f57 f46 1"/>
                <a:gd name="f61" fmla="*/ f56 f46 1"/>
              </a:gdLst>
              <a:ahLst/>
              <a:cxnLst>
                <a:cxn ang="3cd4">
                  <a:pos x="hc" y="t"/>
                </a:cxn>
                <a:cxn ang="0">
                  <a:pos x="r" y="vc"/>
                </a:cxn>
                <a:cxn ang="cd4">
                  <a:pos x="hc" y="b"/>
                </a:cxn>
                <a:cxn ang="cd2">
                  <a:pos x="l" y="vc"/>
                </a:cxn>
              </a:cxnLst>
              <a:rect l="f58" t="f61" r="f59" b="f60"/>
              <a:pathLst>
                <a:path w="41" h="222">
                  <a:moveTo>
                    <a:pt x="f2" y="f2"/>
                  </a:moveTo>
                  <a:cubicBezTo>
                    <a:pt x="f2" y="f5"/>
                    <a:pt x="f6" y="f7"/>
                    <a:pt x="f8" y="f9"/>
                  </a:cubicBezTo>
                  <a:cubicBezTo>
                    <a:pt x="f10" y="f11"/>
                    <a:pt x="f12" y="f13"/>
                    <a:pt x="f14" y="f15"/>
                  </a:cubicBezTo>
                  <a:cubicBezTo>
                    <a:pt x="f16" y="f17"/>
                    <a:pt x="f18" y="f19"/>
                    <a:pt x="f20" y="f21"/>
                  </a:cubicBezTo>
                  <a:cubicBezTo>
                    <a:pt x="f22" y="f23"/>
                    <a:pt x="f24" y="f25"/>
                    <a:pt x="f3" y="f4"/>
                  </a:cubicBezTo>
                  <a:cubicBezTo>
                    <a:pt x="f26" y="f27"/>
                    <a:pt x="f28" y="f29"/>
                    <a:pt x="f30" y="f31"/>
                  </a:cubicBezTo>
                  <a:cubicBezTo>
                    <a:pt x="f32" y="f17"/>
                    <a:pt x="f33" y="f34"/>
                    <a:pt x="f35" y="f36"/>
                  </a:cubicBezTo>
                  <a:cubicBezTo>
                    <a:pt x="f37" y="f38"/>
                    <a:pt x="f39" y="f40"/>
                    <a:pt x="f10" y="f18"/>
                  </a:cubicBezTo>
                  <a:cubicBezTo>
                    <a:pt x="f10" y="f41"/>
                    <a:pt x="f42" y="f43"/>
                    <a:pt x="f42" y="f33"/>
                  </a:cubicBezTo>
                  <a:cubicBezTo>
                    <a:pt x="f8" y="f12"/>
                    <a:pt x="f6" y="f44"/>
                    <a:pt x="f2" y="f2"/>
                  </a:cubicBezTo>
                  <a:close/>
                </a:path>
              </a:pathLst>
            </a:custGeom>
            <a:solidFill>
              <a:srgbClr val="2E5369">
                <a:alpha val="20000"/>
              </a:srgbClr>
            </a:solidFill>
            <a:ln cap="rnd">
              <a:noFill/>
              <a:prstDash val="solid"/>
            </a:ln>
          </p:spPr>
          <p:txBody>
            <a:bodyPr lIns="0" tIns="0" rIns="0" bIns="0"/>
            <a:lstStyle/>
            <a:p>
              <a:endParaRPr lang="en-US"/>
            </a:p>
          </p:txBody>
        </p:sp>
        <p:sp>
          <p:nvSpPr>
            <p:cNvPr id="14" name="Freeform 19"/>
            <p:cNvSpPr/>
            <p:nvPr/>
          </p:nvSpPr>
          <p:spPr>
            <a:xfrm>
              <a:off x="775310" y="1399022"/>
              <a:ext cx="2076200" cy="4048030"/>
            </a:xfrm>
            <a:custGeom>
              <a:avLst/>
              <a:gdLst>
                <a:gd name="f0" fmla="val w"/>
                <a:gd name="f1" fmla="val h"/>
                <a:gd name="f2" fmla="val 0"/>
                <a:gd name="f3" fmla="val 450"/>
                <a:gd name="f4" fmla="val 878"/>
                <a:gd name="f5" fmla="val 7"/>
                <a:gd name="f6" fmla="val 854"/>
                <a:gd name="f7" fmla="val 10"/>
                <a:gd name="f8" fmla="val 772"/>
                <a:gd name="f9" fmla="val 26"/>
                <a:gd name="f10" fmla="val 691"/>
                <a:gd name="f11" fmla="val 50"/>
                <a:gd name="f12" fmla="val 613"/>
                <a:gd name="f13" fmla="val 75"/>
                <a:gd name="f14" fmla="val 535"/>
                <a:gd name="f15" fmla="val 109"/>
                <a:gd name="f16" fmla="val 460"/>
                <a:gd name="f17" fmla="val 149"/>
                <a:gd name="f18" fmla="val 388"/>
                <a:gd name="f19" fmla="val 189"/>
                <a:gd name="f20" fmla="val 316"/>
                <a:gd name="f21" fmla="val 235"/>
                <a:gd name="f22" fmla="val 248"/>
                <a:gd name="f23" fmla="val 285"/>
                <a:gd name="f24" fmla="val 183"/>
                <a:gd name="f25" fmla="val 310"/>
                <a:gd name="f26" fmla="val 151"/>
                <a:gd name="f27" fmla="val 337"/>
                <a:gd name="f28" fmla="val 119"/>
                <a:gd name="f29" fmla="val 364"/>
                <a:gd name="f30" fmla="val 89"/>
                <a:gd name="f31" fmla="val 378"/>
                <a:gd name="f32" fmla="val 74"/>
                <a:gd name="f33" fmla="val 392"/>
                <a:gd name="f34" fmla="val 58"/>
                <a:gd name="f35" fmla="val 406"/>
                <a:gd name="f36" fmla="val 44"/>
                <a:gd name="f37" fmla="val 421"/>
                <a:gd name="f38" fmla="val 29"/>
                <a:gd name="f39" fmla="val 435"/>
                <a:gd name="f40" fmla="val 15"/>
                <a:gd name="f41" fmla="val 1"/>
                <a:gd name="f42" fmla="val 434"/>
                <a:gd name="f43" fmla="val 14"/>
                <a:gd name="f44" fmla="val 420"/>
                <a:gd name="f45" fmla="val 28"/>
                <a:gd name="f46" fmla="val 405"/>
                <a:gd name="f47" fmla="val 43"/>
                <a:gd name="f48" fmla="val 391"/>
                <a:gd name="f49" fmla="val 57"/>
                <a:gd name="f50" fmla="val 377"/>
                <a:gd name="f51" fmla="val 72"/>
                <a:gd name="f52" fmla="val 363"/>
                <a:gd name="f53" fmla="val 88"/>
                <a:gd name="f54" fmla="val 335"/>
                <a:gd name="f55" fmla="val 118"/>
                <a:gd name="f56" fmla="val 308"/>
                <a:gd name="f57" fmla="val 283"/>
                <a:gd name="f58" fmla="val 181"/>
                <a:gd name="f59" fmla="val 232"/>
                <a:gd name="f60" fmla="val 246"/>
                <a:gd name="f61" fmla="val 185"/>
                <a:gd name="f62" fmla="val 314"/>
                <a:gd name="f63" fmla="val 145"/>
                <a:gd name="f64" fmla="val 386"/>
                <a:gd name="f65" fmla="val 104"/>
                <a:gd name="f66" fmla="val 457"/>
                <a:gd name="f67" fmla="val 70"/>
                <a:gd name="f68" fmla="val 533"/>
                <a:gd name="f69" fmla="val 45"/>
                <a:gd name="f70" fmla="val 611"/>
                <a:gd name="f71" fmla="val 19"/>
                <a:gd name="f72" fmla="val 690"/>
                <a:gd name="f73" fmla="val 3"/>
                <a:gd name="f74" fmla="val 771"/>
                <a:gd name="f75" fmla="val 856"/>
                <a:gd name="f76" fmla="val 857"/>
                <a:gd name="f77" fmla="val 859"/>
                <a:gd name="f78" fmla="val 2"/>
                <a:gd name="f79" fmla="val 865"/>
                <a:gd name="f80" fmla="val 4"/>
                <a:gd name="f81" fmla="val 872"/>
                <a:gd name="f82" fmla="val 870"/>
                <a:gd name="f83" fmla="val 862"/>
                <a:gd name="f84" fmla="*/ f0 1 450"/>
                <a:gd name="f85" fmla="*/ f1 1 878"/>
                <a:gd name="f86" fmla="val f2"/>
                <a:gd name="f87" fmla="val f3"/>
                <a:gd name="f88" fmla="val f4"/>
                <a:gd name="f89" fmla="+- f88 0 f86"/>
                <a:gd name="f90" fmla="+- f87 0 f86"/>
                <a:gd name="f91" fmla="*/ f90 1 450"/>
                <a:gd name="f92" fmla="*/ f89 1 878"/>
                <a:gd name="f93" fmla="*/ 0 1 f91"/>
                <a:gd name="f94" fmla="*/ f87 1 f91"/>
                <a:gd name="f95" fmla="*/ 0 1 f92"/>
                <a:gd name="f96" fmla="*/ f88 1 f92"/>
                <a:gd name="f97" fmla="*/ f93 f84 1"/>
                <a:gd name="f98" fmla="*/ f94 f84 1"/>
                <a:gd name="f99" fmla="*/ f96 f85 1"/>
                <a:gd name="f100" fmla="*/ f95 f85 1"/>
              </a:gdLst>
              <a:ahLst/>
              <a:cxnLst>
                <a:cxn ang="3cd4">
                  <a:pos x="hc" y="t"/>
                </a:cxn>
                <a:cxn ang="0">
                  <a:pos x="r" y="vc"/>
                </a:cxn>
                <a:cxn ang="cd4">
                  <a:pos x="hc" y="b"/>
                </a:cxn>
                <a:cxn ang="cd2">
                  <a:pos x="l" y="vc"/>
                </a:cxn>
              </a:cxnLst>
              <a:rect l="f97" t="f100" r="f98" b="f99"/>
              <a:pathLst>
                <a:path w="450" h="87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38"/>
                    <a:pt x="f39" y="f40"/>
                    <a:pt x="f3" y="f41"/>
                  </a:cubicBezTo>
                  <a:cubicBezTo>
                    <a:pt x="f3" y="f2"/>
                    <a:pt x="f3" y="f2"/>
                    <a:pt x="f3" y="f2"/>
                  </a:cubicBezTo>
                  <a:cubicBezTo>
                    <a:pt x="f42" y="f43"/>
                    <a:pt x="f44" y="f45"/>
                    <a:pt x="f46" y="f47"/>
                  </a:cubicBezTo>
                  <a:cubicBezTo>
                    <a:pt x="f48" y="f49"/>
                    <a:pt x="f50" y="f51"/>
                    <a:pt x="f52" y="f53"/>
                  </a:cubicBezTo>
                  <a:cubicBezTo>
                    <a:pt x="f54" y="f55"/>
                    <a:pt x="f56" y="f17"/>
                    <a:pt x="f57" y="f58"/>
                  </a:cubicBezTo>
                  <a:cubicBezTo>
                    <a:pt x="f59" y="f60"/>
                    <a:pt x="f61" y="f62"/>
                    <a:pt x="f63" y="f64"/>
                  </a:cubicBezTo>
                  <a:cubicBezTo>
                    <a:pt x="f65" y="f66"/>
                    <a:pt x="f67" y="f68"/>
                    <a:pt x="f69" y="f70"/>
                  </a:cubicBezTo>
                  <a:cubicBezTo>
                    <a:pt x="f71" y="f72"/>
                    <a:pt x="f73" y="f74"/>
                    <a:pt x="f2" y="f6"/>
                  </a:cubicBezTo>
                  <a:cubicBezTo>
                    <a:pt x="f2" y="f75"/>
                    <a:pt x="f2" y="f76"/>
                    <a:pt x="f2" y="f77"/>
                  </a:cubicBezTo>
                  <a:cubicBezTo>
                    <a:pt x="f78" y="f79"/>
                    <a:pt x="f80" y="f81"/>
                    <a:pt x="f5" y="f4"/>
                  </a:cubicBezTo>
                  <a:cubicBezTo>
                    <a:pt x="f5" y="f82"/>
                    <a:pt x="f5" y="f83"/>
                    <a:pt x="f5" y="f6"/>
                  </a:cubicBezTo>
                  <a:close/>
                </a:path>
              </a:pathLst>
            </a:custGeom>
            <a:solidFill>
              <a:srgbClr val="2E5369">
                <a:alpha val="20000"/>
              </a:srgbClr>
            </a:solidFill>
            <a:ln cap="rnd">
              <a:noFill/>
              <a:prstDash val="solid"/>
            </a:ln>
          </p:spPr>
          <p:txBody>
            <a:bodyPr lIns="0" tIns="0" rIns="0" bIns="0"/>
            <a:lstStyle/>
            <a:p>
              <a:endParaRPr lang="en-US"/>
            </a:p>
          </p:txBody>
        </p:sp>
        <p:sp>
          <p:nvSpPr>
            <p:cNvPr id="15" name="Freeform 20"/>
            <p:cNvSpPr/>
            <p:nvPr/>
          </p:nvSpPr>
          <p:spPr>
            <a:xfrm>
              <a:off x="922547" y="6529894"/>
              <a:ext cx="162150" cy="337340"/>
            </a:xfrm>
            <a:custGeom>
              <a:avLst/>
              <a:gdLst>
                <a:gd name="f0" fmla="val w"/>
                <a:gd name="f1" fmla="val h"/>
                <a:gd name="f2" fmla="val 0"/>
                <a:gd name="f3" fmla="val 35"/>
                <a:gd name="f4" fmla="val 73"/>
                <a:gd name="f5" fmla="val 7"/>
                <a:gd name="f6" fmla="val 24"/>
                <a:gd name="f7" fmla="val 16"/>
                <a:gd name="f8" fmla="val 49"/>
                <a:gd name="f9" fmla="val 26"/>
                <a:gd name="f10" fmla="val 23"/>
                <a:gd name="f11" fmla="val 11"/>
                <a:gd name="f12" fmla="*/ f0 1 35"/>
                <a:gd name="f13" fmla="*/ f1 1 73"/>
                <a:gd name="f14" fmla="val f2"/>
                <a:gd name="f15" fmla="val f3"/>
                <a:gd name="f16" fmla="val f4"/>
                <a:gd name="f17" fmla="+- f16 0 f14"/>
                <a:gd name="f18" fmla="+- f15 0 f14"/>
                <a:gd name="f19" fmla="*/ f18 1 35"/>
                <a:gd name="f20" fmla="*/ f17 1 73"/>
                <a:gd name="f21" fmla="*/ 0 1 f19"/>
                <a:gd name="f22" fmla="*/ f15 1 f19"/>
                <a:gd name="f23" fmla="*/ 0 1 f20"/>
                <a:gd name="f24" fmla="*/ f16 1 f20"/>
                <a:gd name="f25" fmla="*/ f21 f12 1"/>
                <a:gd name="f26" fmla="*/ f22 f12 1"/>
                <a:gd name="f27" fmla="*/ f24 f13 1"/>
                <a:gd name="f28" fmla="*/ f23 f13 1"/>
              </a:gdLst>
              <a:ahLst/>
              <a:cxnLst>
                <a:cxn ang="3cd4">
                  <a:pos x="hc" y="t"/>
                </a:cxn>
                <a:cxn ang="0">
                  <a:pos x="r" y="vc"/>
                </a:cxn>
                <a:cxn ang="cd4">
                  <a:pos x="hc" y="b"/>
                </a:cxn>
                <a:cxn ang="cd2">
                  <a:pos x="l" y="vc"/>
                </a:cxn>
              </a:cxnLst>
              <a:rect l="f25" t="f28" r="f26" b="f27"/>
              <a:pathLst>
                <a:path w="35" h="73">
                  <a:moveTo>
                    <a:pt x="f2" y="f2"/>
                  </a:moveTo>
                  <a:cubicBezTo>
                    <a:pt x="f5" y="f6"/>
                    <a:pt x="f7" y="f8"/>
                    <a:pt x="f9" y="f4"/>
                  </a:cubicBezTo>
                  <a:cubicBezTo>
                    <a:pt x="f3" y="f4"/>
                    <a:pt x="f3" y="f4"/>
                    <a:pt x="f3" y="f4"/>
                  </a:cubicBezTo>
                  <a:cubicBezTo>
                    <a:pt x="f10" y="f8"/>
                    <a:pt x="f11" y="f6"/>
                    <a:pt x="f2" y="f2"/>
                  </a:cubicBezTo>
                  <a:close/>
                </a:path>
              </a:pathLst>
            </a:custGeom>
            <a:solidFill>
              <a:srgbClr val="2E5369">
                <a:alpha val="20000"/>
              </a:srgbClr>
            </a:solidFill>
            <a:ln cap="rnd">
              <a:noFill/>
              <a:prstDash val="solid"/>
            </a:ln>
          </p:spPr>
          <p:txBody>
            <a:bodyPr lIns="0" tIns="0" rIns="0" bIns="0"/>
            <a:lstStyle/>
            <a:p>
              <a:endParaRPr lang="en-US"/>
            </a:p>
          </p:txBody>
        </p:sp>
        <p:sp>
          <p:nvSpPr>
            <p:cNvPr id="16" name="Freeform 21"/>
            <p:cNvSpPr/>
            <p:nvPr/>
          </p:nvSpPr>
          <p:spPr>
            <a:xfrm>
              <a:off x="769723" y="5359462"/>
              <a:ext cx="37270" cy="221787"/>
            </a:xfrm>
            <a:custGeom>
              <a:avLst/>
              <a:gdLst>
                <a:gd name="f0" fmla="val w"/>
                <a:gd name="f1" fmla="val h"/>
                <a:gd name="f2" fmla="val 0"/>
                <a:gd name="f3" fmla="val 8"/>
                <a:gd name="f4" fmla="val 48"/>
                <a:gd name="f5" fmla="val 7"/>
                <a:gd name="f6" fmla="val 44"/>
                <a:gd name="f7" fmla="val 46"/>
                <a:gd name="f8" fmla="val 47"/>
                <a:gd name="f9" fmla="val 38"/>
                <a:gd name="f10" fmla="val 29"/>
                <a:gd name="f11" fmla="val 19"/>
                <a:gd name="f12" fmla="val 5"/>
                <a:gd name="f13" fmla="val 13"/>
                <a:gd name="f14" fmla="val 3"/>
                <a:gd name="f15" fmla="val 6"/>
                <a:gd name="f16" fmla="val 1"/>
                <a:gd name="f17" fmla="val 9"/>
                <a:gd name="f18" fmla="val 17"/>
                <a:gd name="f19" fmla="val 26"/>
                <a:gd name="f20" fmla="val 2"/>
                <a:gd name="f21" fmla="val 32"/>
                <a:gd name="f22" fmla="*/ f0 1 8"/>
                <a:gd name="f23" fmla="*/ f1 1 48"/>
                <a:gd name="f24" fmla="val f2"/>
                <a:gd name="f25" fmla="val f3"/>
                <a:gd name="f26" fmla="val f4"/>
                <a:gd name="f27" fmla="+- f26 0 f24"/>
                <a:gd name="f28" fmla="+- f25 0 f24"/>
                <a:gd name="f29" fmla="*/ f28 1 8"/>
                <a:gd name="f30" fmla="*/ f27 1 48"/>
                <a:gd name="f31" fmla="*/ 0 1 f29"/>
                <a:gd name="f32" fmla="*/ f25 1 f29"/>
                <a:gd name="f33" fmla="*/ 0 1 f30"/>
                <a:gd name="f34" fmla="*/ f26 1 f30"/>
                <a:gd name="f35" fmla="*/ f31 f22 1"/>
                <a:gd name="f36" fmla="*/ f32 f22 1"/>
                <a:gd name="f37" fmla="*/ f34 f23 1"/>
                <a:gd name="f38" fmla="*/ f33 f23 1"/>
              </a:gdLst>
              <a:ahLst/>
              <a:cxnLst>
                <a:cxn ang="3cd4">
                  <a:pos x="hc" y="t"/>
                </a:cxn>
                <a:cxn ang="0">
                  <a:pos x="r" y="vc"/>
                </a:cxn>
                <a:cxn ang="cd4">
                  <a:pos x="hc" y="b"/>
                </a:cxn>
                <a:cxn ang="cd2">
                  <a:pos x="l" y="vc"/>
                </a:cxn>
              </a:cxnLst>
              <a:rect l="f35" t="f38" r="f36" b="f37"/>
              <a:pathLst>
                <a:path w="8" h="48">
                  <a:moveTo>
                    <a:pt x="f5" y="f6"/>
                  </a:moveTo>
                  <a:cubicBezTo>
                    <a:pt x="f5" y="f7"/>
                    <a:pt x="f3" y="f8"/>
                    <a:pt x="f3" y="f4"/>
                  </a:cubicBezTo>
                  <a:cubicBezTo>
                    <a:pt x="f3" y="f9"/>
                    <a:pt x="f3" y="f10"/>
                    <a:pt x="f3" y="f11"/>
                  </a:cubicBezTo>
                  <a:cubicBezTo>
                    <a:pt x="f12" y="f13"/>
                    <a:pt x="f14" y="f15"/>
                    <a:pt x="f16" y="f2"/>
                  </a:cubicBezTo>
                  <a:cubicBezTo>
                    <a:pt x="f2" y="f17"/>
                    <a:pt x="f2" y="f18"/>
                    <a:pt x="f2" y="f19"/>
                  </a:cubicBezTo>
                  <a:cubicBezTo>
                    <a:pt x="f20" y="f21"/>
                    <a:pt x="f12" y="f9"/>
                    <a:pt x="f5" y="f6"/>
                  </a:cubicBezTo>
                  <a:close/>
                </a:path>
              </a:pathLst>
            </a:custGeom>
            <a:solidFill>
              <a:srgbClr val="2E5369">
                <a:alpha val="20000"/>
              </a:srgbClr>
            </a:solidFill>
            <a:ln cap="rnd">
              <a:noFill/>
              <a:prstDash val="solid"/>
            </a:ln>
          </p:spPr>
          <p:txBody>
            <a:bodyPr lIns="0" tIns="0" rIns="0" bIns="0"/>
            <a:lstStyle/>
            <a:p>
              <a:endParaRPr lang="en-US"/>
            </a:p>
          </p:txBody>
        </p:sp>
        <p:sp>
          <p:nvSpPr>
            <p:cNvPr id="17" name="Freeform 22"/>
            <p:cNvSpPr/>
            <p:nvPr/>
          </p:nvSpPr>
          <p:spPr>
            <a:xfrm>
              <a:off x="849861" y="6244739"/>
              <a:ext cx="238557" cy="622486"/>
            </a:xfrm>
            <a:custGeom>
              <a:avLst/>
              <a:gdLst>
                <a:gd name="f0" fmla="val w"/>
                <a:gd name="f1" fmla="val h"/>
                <a:gd name="f2" fmla="val 0"/>
                <a:gd name="f3" fmla="val 52"/>
                <a:gd name="f4" fmla="val 135"/>
                <a:gd name="f5" fmla="val 7"/>
                <a:gd name="f6" fmla="val 18"/>
                <a:gd name="f7" fmla="val 5"/>
                <a:gd name="f8" fmla="val 12"/>
                <a:gd name="f9" fmla="val 2"/>
                <a:gd name="f10" fmla="val 6"/>
                <a:gd name="f11" fmla="val 3"/>
                <a:gd name="f12" fmla="val 16"/>
                <a:gd name="f13" fmla="val 32"/>
                <a:gd name="f14" fmla="val 48"/>
                <a:gd name="f15" fmla="val 13"/>
                <a:gd name="f16" fmla="val 53"/>
                <a:gd name="f17" fmla="val 14"/>
                <a:gd name="f18" fmla="val 57"/>
                <a:gd name="f19" fmla="val 62"/>
                <a:gd name="f20" fmla="val 27"/>
                <a:gd name="f21" fmla="val 86"/>
                <a:gd name="f22" fmla="val 39"/>
                <a:gd name="f23" fmla="val 111"/>
                <a:gd name="f24" fmla="val 51"/>
                <a:gd name="f25" fmla="val 41"/>
                <a:gd name="f26" fmla="val 109"/>
                <a:gd name="f27" fmla="val 83"/>
                <a:gd name="f28" fmla="val 24"/>
                <a:gd name="f29" fmla="val 56"/>
                <a:gd name="f30" fmla="val 43"/>
                <a:gd name="f31" fmla="val 31"/>
                <a:gd name="f32" fmla="*/ f0 1 52"/>
                <a:gd name="f33" fmla="*/ f1 1 135"/>
                <a:gd name="f34" fmla="val f2"/>
                <a:gd name="f35" fmla="val f3"/>
                <a:gd name="f36" fmla="val f4"/>
                <a:gd name="f37" fmla="+- f36 0 f34"/>
                <a:gd name="f38" fmla="+- f35 0 f34"/>
                <a:gd name="f39" fmla="*/ f38 1 52"/>
                <a:gd name="f40" fmla="*/ f37 1 135"/>
                <a:gd name="f41" fmla="*/ 0 1 f39"/>
                <a:gd name="f42" fmla="*/ f35 1 f39"/>
                <a:gd name="f43" fmla="*/ 0 1 f40"/>
                <a:gd name="f44" fmla="*/ f36 1 f40"/>
                <a:gd name="f45" fmla="*/ f41 f32 1"/>
                <a:gd name="f46" fmla="*/ f42 f32 1"/>
                <a:gd name="f47" fmla="*/ f44 f33 1"/>
                <a:gd name="f48" fmla="*/ f43 f33 1"/>
              </a:gdLst>
              <a:ahLst/>
              <a:cxnLst>
                <a:cxn ang="3cd4">
                  <a:pos x="hc" y="t"/>
                </a:cxn>
                <a:cxn ang="0">
                  <a:pos x="r" y="vc"/>
                </a:cxn>
                <a:cxn ang="cd4">
                  <a:pos x="hc" y="b"/>
                </a:cxn>
                <a:cxn ang="cd2">
                  <a:pos x="l" y="vc"/>
                </a:cxn>
              </a:cxnLst>
              <a:rect l="f45" t="f48" r="f46" b="f47"/>
              <a:pathLst>
                <a:path w="52" h="135">
                  <a:moveTo>
                    <a:pt x="f5" y="f6"/>
                  </a:moveTo>
                  <a:cubicBezTo>
                    <a:pt x="f7" y="f8"/>
                    <a:pt x="f9" y="f10"/>
                    <a:pt x="f2" y="f2"/>
                  </a:cubicBezTo>
                  <a:cubicBezTo>
                    <a:pt x="f11" y="f12"/>
                    <a:pt x="f5" y="f13"/>
                    <a:pt x="f8" y="f14"/>
                  </a:cubicBezTo>
                  <a:cubicBezTo>
                    <a:pt x="f15" y="f16"/>
                    <a:pt x="f17" y="f18"/>
                    <a:pt x="f12" y="f19"/>
                  </a:cubicBezTo>
                  <a:cubicBezTo>
                    <a:pt x="f20" y="f21"/>
                    <a:pt x="f22" y="f23"/>
                    <a:pt x="f24" y="f4"/>
                  </a:cubicBezTo>
                  <a:cubicBezTo>
                    <a:pt x="f3" y="f4"/>
                    <a:pt x="f3" y="f4"/>
                    <a:pt x="f3" y="f4"/>
                  </a:cubicBezTo>
                  <a:cubicBezTo>
                    <a:pt x="f25" y="f26"/>
                    <a:pt x="f13" y="f27"/>
                    <a:pt x="f28" y="f29"/>
                  </a:cubicBezTo>
                  <a:cubicBezTo>
                    <a:pt x="f6" y="f30"/>
                    <a:pt x="f15" y="f31"/>
                    <a:pt x="f5" y="f6"/>
                  </a:cubicBezTo>
                  <a:close/>
                </a:path>
              </a:pathLst>
            </a:custGeom>
            <a:solidFill>
              <a:srgbClr val="2E5369">
                <a:alpha val="20000"/>
              </a:srgbClr>
            </a:solidFill>
            <a:ln cap="rnd">
              <a:noFill/>
              <a:prstDash val="solid"/>
            </a:ln>
          </p:spPr>
          <p:txBody>
            <a:bodyPr lIns="0" tIns="0" rIns="0" bIns="0"/>
            <a:lstStyle/>
            <a:p>
              <a:endParaRPr lang="en-US"/>
            </a:p>
          </p:txBody>
        </p:sp>
      </p:grpSp>
      <p:grpSp>
        <p:nvGrpSpPr>
          <p:cNvPr id="18" name="Group 9"/>
          <p:cNvGrpSpPr/>
          <p:nvPr/>
        </p:nvGrpSpPr>
        <p:grpSpPr>
          <a:xfrm>
            <a:off x="27221" y="155"/>
            <a:ext cx="2356674" cy="6853098"/>
            <a:chOff x="27221" y="155"/>
            <a:chExt cx="2356674" cy="6853098"/>
          </a:xfrm>
        </p:grpSpPr>
        <p:sp>
          <p:nvSpPr>
            <p:cNvPr id="19" name="Freeform 27"/>
            <p:cNvSpPr/>
            <p:nvPr/>
          </p:nvSpPr>
          <p:spPr>
            <a:xfrm>
              <a:off x="27221" y="155"/>
              <a:ext cx="494324" cy="4401043"/>
            </a:xfrm>
            <a:custGeom>
              <a:avLst/>
              <a:gdLst>
                <a:gd name="f0" fmla="val w"/>
                <a:gd name="f1" fmla="val h"/>
                <a:gd name="f2" fmla="val 0"/>
                <a:gd name="f3" fmla="val 103"/>
                <a:gd name="f4" fmla="val 920"/>
                <a:gd name="f5" fmla="val 7"/>
                <a:gd name="f6" fmla="val 210"/>
                <a:gd name="f7" fmla="val 11"/>
                <a:gd name="f8" fmla="val 288"/>
                <a:gd name="f9" fmla="val 17"/>
                <a:gd name="f10" fmla="val 367"/>
                <a:gd name="f11" fmla="val 26"/>
                <a:gd name="f12" fmla="val 445"/>
                <a:gd name="f13" fmla="val 34"/>
                <a:gd name="f14" fmla="val 523"/>
                <a:gd name="f15" fmla="val 44"/>
                <a:gd name="f16" fmla="val 601"/>
                <a:gd name="f17" fmla="val 57"/>
                <a:gd name="f18" fmla="val 679"/>
                <a:gd name="f19" fmla="val 69"/>
                <a:gd name="f20" fmla="val 757"/>
                <a:gd name="f21" fmla="val 84"/>
                <a:gd name="f22" fmla="val 834"/>
                <a:gd name="f23" fmla="val 101"/>
                <a:gd name="f24" fmla="val 911"/>
                <a:gd name="f25" fmla="val 102"/>
                <a:gd name="f26" fmla="val 914"/>
                <a:gd name="f27" fmla="val 917"/>
                <a:gd name="f28" fmla="val 905"/>
                <a:gd name="f29" fmla="val 100"/>
                <a:gd name="f30" fmla="val 889"/>
                <a:gd name="f31" fmla="val 99"/>
                <a:gd name="f32" fmla="val 874"/>
                <a:gd name="f33" fmla="val 871"/>
                <a:gd name="f34" fmla="val 868"/>
                <a:gd name="f35" fmla="val 866"/>
                <a:gd name="f36" fmla="val 85"/>
                <a:gd name="f37" fmla="val 803"/>
                <a:gd name="f38" fmla="val 73"/>
                <a:gd name="f39" fmla="val 741"/>
                <a:gd name="f40" fmla="val 63"/>
                <a:gd name="f41" fmla="val 678"/>
                <a:gd name="f42" fmla="val 50"/>
                <a:gd name="f43" fmla="val 600"/>
                <a:gd name="f44" fmla="val 39"/>
                <a:gd name="f45" fmla="val 30"/>
                <a:gd name="f46" fmla="val 444"/>
                <a:gd name="f47" fmla="val 21"/>
                <a:gd name="f48" fmla="val 366"/>
                <a:gd name="f49" fmla="val 14"/>
                <a:gd name="f50" fmla="val 9"/>
                <a:gd name="f51" fmla="val 209"/>
                <a:gd name="f52" fmla="val 170"/>
                <a:gd name="f53" fmla="val 5"/>
                <a:gd name="f54" fmla="val 131"/>
                <a:gd name="f55" fmla="val 3"/>
                <a:gd name="f56" fmla="val 92"/>
                <a:gd name="f57" fmla="val 2"/>
                <a:gd name="f58" fmla="val 61"/>
                <a:gd name="f59" fmla="val 1"/>
                <a:gd name="f60" fmla="val 31"/>
                <a:gd name="f61" fmla="val 4"/>
                <a:gd name="f62" fmla="*/ f0 1 103"/>
                <a:gd name="f63" fmla="*/ f1 1 920"/>
                <a:gd name="f64" fmla="val f2"/>
                <a:gd name="f65" fmla="val f3"/>
                <a:gd name="f66" fmla="val f4"/>
                <a:gd name="f67" fmla="+- f66 0 f64"/>
                <a:gd name="f68" fmla="+- f65 0 f64"/>
                <a:gd name="f69" fmla="*/ f68 1 103"/>
                <a:gd name="f70" fmla="*/ f67 1 920"/>
                <a:gd name="f71" fmla="*/ 0 1 f69"/>
                <a:gd name="f72" fmla="*/ f65 1 f69"/>
                <a:gd name="f73" fmla="*/ 0 1 f70"/>
                <a:gd name="f74" fmla="*/ f66 1 f70"/>
                <a:gd name="f75" fmla="*/ f71 f62 1"/>
                <a:gd name="f76" fmla="*/ f72 f62 1"/>
                <a:gd name="f77" fmla="*/ f74 f63 1"/>
                <a:gd name="f78" fmla="*/ f73 f63 1"/>
              </a:gdLst>
              <a:ahLst/>
              <a:cxnLst>
                <a:cxn ang="3cd4">
                  <a:pos x="hc" y="t"/>
                </a:cxn>
                <a:cxn ang="0">
                  <a:pos x="r" y="vc"/>
                </a:cxn>
                <a:cxn ang="cd4">
                  <a:pos x="hc" y="b"/>
                </a:cxn>
                <a:cxn ang="cd2">
                  <a:pos x="l" y="vc"/>
                </a:cxn>
              </a:cxnLst>
              <a:rect l="f75" t="f78" r="f76" b="f77"/>
              <a:pathLst>
                <a:path w="103" h="920">
                  <a:moveTo>
                    <a:pt x="f5" y="f6"/>
                  </a:moveTo>
                  <a:cubicBezTo>
                    <a:pt x="f7" y="f8"/>
                    <a:pt x="f9" y="f10"/>
                    <a:pt x="f11" y="f12"/>
                  </a:cubicBezTo>
                  <a:cubicBezTo>
                    <a:pt x="f13" y="f14"/>
                    <a:pt x="f15" y="f16"/>
                    <a:pt x="f17" y="f18"/>
                  </a:cubicBezTo>
                  <a:cubicBezTo>
                    <a:pt x="f19" y="f20"/>
                    <a:pt x="f21" y="f22"/>
                    <a:pt x="f23" y="f24"/>
                  </a:cubicBezTo>
                  <a:cubicBezTo>
                    <a:pt x="f25" y="f26"/>
                    <a:pt x="f3" y="f27"/>
                    <a:pt x="f3" y="f4"/>
                  </a:cubicBezTo>
                  <a:cubicBezTo>
                    <a:pt x="f25" y="f28"/>
                    <a:pt x="f29" y="f30"/>
                    <a:pt x="f31" y="f32"/>
                  </a:cubicBezTo>
                  <a:cubicBezTo>
                    <a:pt x="f31" y="f33"/>
                    <a:pt x="f31" y="f34"/>
                    <a:pt x="f31" y="f35"/>
                  </a:cubicBezTo>
                  <a:cubicBezTo>
                    <a:pt x="f36" y="f37"/>
                    <a:pt x="f38" y="f39"/>
                    <a:pt x="f40" y="f41"/>
                  </a:cubicBezTo>
                  <a:cubicBezTo>
                    <a:pt x="f42" y="f43"/>
                    <a:pt x="f44" y="f14"/>
                    <a:pt x="f45" y="f46"/>
                  </a:cubicBezTo>
                  <a:cubicBezTo>
                    <a:pt x="f47" y="f48"/>
                    <a:pt x="f49" y="f8"/>
                    <a:pt x="f50" y="f51"/>
                  </a:cubicBezTo>
                  <a:cubicBezTo>
                    <a:pt x="f5" y="f52"/>
                    <a:pt x="f53" y="f54"/>
                    <a:pt x="f55" y="f56"/>
                  </a:cubicBezTo>
                  <a:cubicBezTo>
                    <a:pt x="f57" y="f58"/>
                    <a:pt x="f59" y="f60"/>
                    <a:pt x="f59" y="f2"/>
                  </a:cubicBezTo>
                  <a:cubicBezTo>
                    <a:pt x="f2" y="f2"/>
                    <a:pt x="f2" y="f2"/>
                    <a:pt x="f2" y="f2"/>
                  </a:cubicBezTo>
                  <a:cubicBezTo>
                    <a:pt x="f2" y="f60"/>
                    <a:pt x="f59" y="f58"/>
                    <a:pt x="f59" y="f56"/>
                  </a:cubicBezTo>
                  <a:cubicBezTo>
                    <a:pt x="f55" y="f54"/>
                    <a:pt x="f61" y="f52"/>
                    <a:pt x="f5" y="f6"/>
                  </a:cubicBezTo>
                  <a:close/>
                </a:path>
              </a:pathLst>
            </a:custGeom>
            <a:solidFill>
              <a:srgbClr val="2E5369"/>
            </a:solidFill>
            <a:ln cap="rnd">
              <a:noFill/>
              <a:prstDash val="solid"/>
            </a:ln>
          </p:spPr>
          <p:txBody>
            <a:bodyPr lIns="0" tIns="0" rIns="0" bIns="0"/>
            <a:lstStyle/>
            <a:p>
              <a:endParaRPr lang="en-US"/>
            </a:p>
          </p:txBody>
        </p:sp>
        <p:sp>
          <p:nvSpPr>
            <p:cNvPr id="20" name="Freeform 28"/>
            <p:cNvSpPr/>
            <p:nvPr/>
          </p:nvSpPr>
          <p:spPr>
            <a:xfrm>
              <a:off x="550285" y="4316470"/>
              <a:ext cx="423440" cy="1580695"/>
            </a:xfrm>
            <a:custGeom>
              <a:avLst/>
              <a:gdLst>
                <a:gd name="f0" fmla="val w"/>
                <a:gd name="f1" fmla="val h"/>
                <a:gd name="f2" fmla="val 0"/>
                <a:gd name="f3" fmla="val 88"/>
                <a:gd name="f4" fmla="val 330"/>
                <a:gd name="f5" fmla="val 53"/>
                <a:gd name="f6" fmla="val 229"/>
                <a:gd name="f7" fmla="val 64"/>
                <a:gd name="f8" fmla="val 263"/>
                <a:gd name="f9" fmla="val 75"/>
                <a:gd name="f10" fmla="val 297"/>
                <a:gd name="f11" fmla="val 323"/>
                <a:gd name="f12" fmla="val 315"/>
                <a:gd name="f13" fmla="val 308"/>
                <a:gd name="f14" fmla="val 307"/>
                <a:gd name="f15" fmla="val 305"/>
                <a:gd name="f16" fmla="val 304"/>
                <a:gd name="f17" fmla="val 79"/>
                <a:gd name="f18" fmla="val 278"/>
                <a:gd name="f19" fmla="val 70"/>
                <a:gd name="f20" fmla="val 252"/>
                <a:gd name="f21" fmla="val 62"/>
                <a:gd name="f22" fmla="val 226"/>
                <a:gd name="f23" fmla="val 38"/>
                <a:gd name="f24" fmla="val 152"/>
                <a:gd name="f25" fmla="val 17"/>
                <a:gd name="f26" fmla="val 76"/>
                <a:gd name="f27" fmla="val 2"/>
                <a:gd name="f28" fmla="val 21"/>
                <a:gd name="f29" fmla="val 4"/>
                <a:gd name="f30" fmla="val 42"/>
                <a:gd name="f31" fmla="val 7"/>
                <a:gd name="f32" fmla="val 63"/>
                <a:gd name="f33" fmla="val 119"/>
                <a:gd name="f34" fmla="val 36"/>
                <a:gd name="f35" fmla="val 174"/>
                <a:gd name="f36" fmla="*/ f0 1 88"/>
                <a:gd name="f37" fmla="*/ f1 1 330"/>
                <a:gd name="f38" fmla="val f2"/>
                <a:gd name="f39" fmla="val f3"/>
                <a:gd name="f40" fmla="val f4"/>
                <a:gd name="f41" fmla="+- f40 0 f38"/>
                <a:gd name="f42" fmla="+- f39 0 f38"/>
                <a:gd name="f43" fmla="*/ f42 1 88"/>
                <a:gd name="f44" fmla="*/ f41 1 330"/>
                <a:gd name="f45" fmla="*/ 0 1 f43"/>
                <a:gd name="f46" fmla="*/ f39 1 f43"/>
                <a:gd name="f47" fmla="*/ 0 1 f44"/>
                <a:gd name="f48" fmla="*/ f40 1 f44"/>
                <a:gd name="f49" fmla="*/ f45 f36 1"/>
                <a:gd name="f50" fmla="*/ f46 f36 1"/>
                <a:gd name="f51" fmla="*/ f48 f37 1"/>
                <a:gd name="f52" fmla="*/ f47 f37 1"/>
              </a:gdLst>
              <a:ahLst/>
              <a:cxnLst>
                <a:cxn ang="3cd4">
                  <a:pos x="hc" y="t"/>
                </a:cxn>
                <a:cxn ang="0">
                  <a:pos x="r" y="vc"/>
                </a:cxn>
                <a:cxn ang="cd4">
                  <a:pos x="hc" y="b"/>
                </a:cxn>
                <a:cxn ang="cd2">
                  <a:pos x="l" y="vc"/>
                </a:cxn>
              </a:cxnLst>
              <a:rect l="f49" t="f52" r="f50" b="f51"/>
              <a:pathLst>
                <a:path w="88" h="330">
                  <a:moveTo>
                    <a:pt x="f5" y="f6"/>
                  </a:moveTo>
                  <a:cubicBezTo>
                    <a:pt x="f7" y="f8"/>
                    <a:pt x="f9" y="f10"/>
                    <a:pt x="f3" y="f4"/>
                  </a:cubicBezTo>
                  <a:cubicBezTo>
                    <a:pt x="f3" y="f11"/>
                    <a:pt x="f3" y="f12"/>
                    <a:pt x="f3" y="f13"/>
                  </a:cubicBezTo>
                  <a:cubicBezTo>
                    <a:pt x="f3" y="f14"/>
                    <a:pt x="f3" y="f15"/>
                    <a:pt x="f3" y="f16"/>
                  </a:cubicBezTo>
                  <a:cubicBezTo>
                    <a:pt x="f17" y="f18"/>
                    <a:pt x="f19" y="f20"/>
                    <a:pt x="f21" y="f22"/>
                  </a:cubicBezTo>
                  <a:cubicBezTo>
                    <a:pt x="f23" y="f24"/>
                    <a:pt x="f25" y="f26"/>
                    <a:pt x="f2" y="f2"/>
                  </a:cubicBezTo>
                  <a:cubicBezTo>
                    <a:pt x="f27" y="f28"/>
                    <a:pt x="f29" y="f30"/>
                    <a:pt x="f31" y="f32"/>
                  </a:cubicBezTo>
                  <a:cubicBezTo>
                    <a:pt x="f28" y="f33"/>
                    <a:pt x="f34" y="f35"/>
                    <a:pt x="f5" y="f6"/>
                  </a:cubicBezTo>
                  <a:close/>
                </a:path>
              </a:pathLst>
            </a:custGeom>
            <a:solidFill>
              <a:srgbClr val="2E5369"/>
            </a:solidFill>
            <a:ln cap="rnd">
              <a:noFill/>
              <a:prstDash val="solid"/>
            </a:ln>
          </p:spPr>
          <p:txBody>
            <a:bodyPr lIns="0" tIns="0" rIns="0" bIns="0"/>
            <a:lstStyle/>
            <a:p>
              <a:endParaRPr lang="en-US"/>
            </a:p>
          </p:txBody>
        </p:sp>
        <p:sp>
          <p:nvSpPr>
            <p:cNvPr id="21" name="Freeform 29"/>
            <p:cNvSpPr/>
            <p:nvPr/>
          </p:nvSpPr>
          <p:spPr>
            <a:xfrm>
              <a:off x="1006297" y="5862684"/>
              <a:ext cx="431103" cy="990569"/>
            </a:xfrm>
            <a:custGeom>
              <a:avLst/>
              <a:gdLst>
                <a:gd name="f0" fmla="val 180"/>
                <a:gd name="f1" fmla="val w"/>
                <a:gd name="f2" fmla="val h"/>
                <a:gd name="f3" fmla="val 0"/>
                <a:gd name="f4" fmla="val 90"/>
                <a:gd name="f5" fmla="val 207"/>
                <a:gd name="f6" fmla="val 6"/>
                <a:gd name="f7" fmla="val 15"/>
                <a:gd name="f8" fmla="val 4"/>
                <a:gd name="f9" fmla="val 10"/>
                <a:gd name="f10" fmla="val 2"/>
                <a:gd name="f11" fmla="val 5"/>
                <a:gd name="f12" fmla="val 9"/>
                <a:gd name="f13" fmla="val 19"/>
                <a:gd name="f14" fmla="val 1"/>
                <a:gd name="f15" fmla="val 29"/>
                <a:gd name="f16" fmla="val 14"/>
                <a:gd name="f17" fmla="val 62"/>
                <a:gd name="f18" fmla="val 27"/>
                <a:gd name="f19" fmla="val 95"/>
                <a:gd name="f20" fmla="val 42"/>
                <a:gd name="f21" fmla="val 127"/>
                <a:gd name="f22" fmla="val 54"/>
                <a:gd name="f23" fmla="val 154"/>
                <a:gd name="f24" fmla="val 67"/>
                <a:gd name="f25" fmla="val 181"/>
                <a:gd name="f26" fmla="val 80"/>
                <a:gd name="f27" fmla="val 76"/>
                <a:gd name="f28" fmla="val 63"/>
                <a:gd name="f29" fmla="val 152"/>
                <a:gd name="f30" fmla="val 50"/>
                <a:gd name="f31" fmla="val 123"/>
                <a:gd name="f32" fmla="val 34"/>
                <a:gd name="f33" fmla="val 88"/>
                <a:gd name="f34" fmla="val 20"/>
                <a:gd name="f35" fmla="val 51"/>
                <a:gd name="f36" fmla="*/ f1 1 90"/>
                <a:gd name="f37" fmla="*/ f2 1 207"/>
                <a:gd name="f38" fmla="val f3"/>
                <a:gd name="f39" fmla="val f4"/>
                <a:gd name="f40" fmla="val f5"/>
                <a:gd name="f41" fmla="+- f40 0 f38"/>
                <a:gd name="f42" fmla="+- f39 0 f38"/>
                <a:gd name="f43" fmla="*/ f42 1 90"/>
                <a:gd name="f44" fmla="*/ f41 1 207"/>
                <a:gd name="f45" fmla="*/ 0 1 f43"/>
                <a:gd name="f46" fmla="*/ f39 1 f43"/>
                <a:gd name="f47" fmla="*/ 0 1 f44"/>
                <a:gd name="f48" fmla="*/ f40 1 f44"/>
                <a:gd name="f49" fmla="*/ f45 f36 1"/>
                <a:gd name="f50" fmla="*/ f46 f36 1"/>
                <a:gd name="f51" fmla="*/ f48 f37 1"/>
                <a:gd name="f52" fmla="*/ f47 f37 1"/>
              </a:gdLst>
              <a:ahLst/>
              <a:cxnLst>
                <a:cxn ang="3cd4">
                  <a:pos x="hc" y="t"/>
                </a:cxn>
                <a:cxn ang="0">
                  <a:pos x="r" y="vc"/>
                </a:cxn>
                <a:cxn ang="cd4">
                  <a:pos x="hc" y="b"/>
                </a:cxn>
                <a:cxn ang="cd2">
                  <a:pos x="l" y="vc"/>
                </a:cxn>
              </a:cxnLst>
              <a:rect l="f49" t="f52" r="f50" b="f51"/>
              <a:pathLst>
                <a:path w="90" h="207">
                  <a:moveTo>
                    <a:pt x="f6" y="f7"/>
                  </a:moveTo>
                  <a:cubicBezTo>
                    <a:pt x="f8" y="f9"/>
                    <a:pt x="f10" y="f11"/>
                    <a:pt x="f3" y="f3"/>
                  </a:cubicBezTo>
                  <a:cubicBezTo>
                    <a:pt x="f3" y="f12"/>
                    <a:pt x="f3" y="f13"/>
                    <a:pt x="f14" y="f15"/>
                  </a:cubicBezTo>
                  <a:cubicBezTo>
                    <a:pt x="f16" y="f17"/>
                    <a:pt x="f18" y="f19"/>
                    <a:pt x="f20" y="f21"/>
                  </a:cubicBezTo>
                  <a:cubicBezTo>
                    <a:pt x="f22" y="f23"/>
                    <a:pt x="f24" y="f25"/>
                    <a:pt x="f26" y="f5"/>
                  </a:cubicBezTo>
                  <a:cubicBezTo>
                    <a:pt x="f4" y="f5"/>
                    <a:pt x="f4" y="f5"/>
                    <a:pt x="f4" y="f5"/>
                  </a:cubicBezTo>
                  <a:cubicBezTo>
                    <a:pt x="f27" y="f0"/>
                    <a:pt x="f28" y="f29"/>
                    <a:pt x="f30" y="f31"/>
                  </a:cubicBezTo>
                  <a:cubicBezTo>
                    <a:pt x="f32" y="f33"/>
                    <a:pt x="f34" y="f35"/>
                    <a:pt x="f6" y="f7"/>
                  </a:cubicBezTo>
                  <a:close/>
                </a:path>
              </a:pathLst>
            </a:custGeom>
            <a:solidFill>
              <a:srgbClr val="2E5369"/>
            </a:solidFill>
            <a:ln cap="rnd">
              <a:noFill/>
              <a:prstDash val="solid"/>
            </a:ln>
          </p:spPr>
          <p:txBody>
            <a:bodyPr lIns="0" tIns="0" rIns="0" bIns="0"/>
            <a:lstStyle/>
            <a:p>
              <a:endParaRPr lang="en-US"/>
            </a:p>
          </p:txBody>
        </p:sp>
        <p:sp>
          <p:nvSpPr>
            <p:cNvPr id="22" name="Freeform 30"/>
            <p:cNvSpPr/>
            <p:nvPr/>
          </p:nvSpPr>
          <p:spPr>
            <a:xfrm>
              <a:off x="521546" y="4364376"/>
              <a:ext cx="551803" cy="2235964"/>
            </a:xfrm>
            <a:custGeom>
              <a:avLst/>
              <a:gdLst>
                <a:gd name="f0" fmla="val w"/>
                <a:gd name="f1" fmla="val h"/>
                <a:gd name="f2" fmla="val 0"/>
                <a:gd name="f3" fmla="val 115"/>
                <a:gd name="f4" fmla="val 467"/>
                <a:gd name="f5" fmla="val 101"/>
                <a:gd name="f6" fmla="val 409"/>
                <a:gd name="f7" fmla="val 93"/>
                <a:gd name="f8" fmla="val 388"/>
                <a:gd name="f9" fmla="val 85"/>
                <a:gd name="f10" fmla="val 366"/>
                <a:gd name="f11" fmla="val 78"/>
                <a:gd name="f12" fmla="val 344"/>
                <a:gd name="f13" fmla="val 57"/>
                <a:gd name="f14" fmla="val 281"/>
                <a:gd name="f15" fmla="val 41"/>
                <a:gd name="f16" fmla="val 216"/>
                <a:gd name="f17" fmla="val 29"/>
                <a:gd name="f18" fmla="val 151"/>
                <a:gd name="f19" fmla="val 22"/>
                <a:gd name="f20" fmla="val 119"/>
                <a:gd name="f21" fmla="val 17"/>
                <a:gd name="f22" fmla="val 86"/>
                <a:gd name="f23" fmla="val 13"/>
                <a:gd name="f24" fmla="val 53"/>
                <a:gd name="f25" fmla="val 9"/>
                <a:gd name="f26" fmla="val 35"/>
                <a:gd name="f27" fmla="val 4"/>
                <a:gd name="f28" fmla="val 18"/>
                <a:gd name="f29" fmla="val 5"/>
                <a:gd name="f30" fmla="val 51"/>
                <a:gd name="f31" fmla="val 12"/>
                <a:gd name="f32" fmla="val 102"/>
                <a:gd name="f33" fmla="val 21"/>
                <a:gd name="f34" fmla="val 152"/>
                <a:gd name="f35" fmla="val 33"/>
                <a:gd name="f36" fmla="val 218"/>
                <a:gd name="f37" fmla="val 49"/>
                <a:gd name="f38" fmla="val 283"/>
                <a:gd name="f39" fmla="val 69"/>
                <a:gd name="f40" fmla="val 347"/>
                <a:gd name="f41" fmla="val 79"/>
                <a:gd name="f42" fmla="val 378"/>
                <a:gd name="f43" fmla="val 90"/>
                <a:gd name="f44" fmla="val 410"/>
                <a:gd name="f45" fmla="val 103"/>
                <a:gd name="f46" fmla="val 441"/>
                <a:gd name="f47" fmla="val 107"/>
                <a:gd name="f48" fmla="val 449"/>
                <a:gd name="f49" fmla="val 111"/>
                <a:gd name="f50" fmla="val 458"/>
                <a:gd name="f51" fmla="val 114"/>
                <a:gd name="f52" fmla="val 464"/>
                <a:gd name="f53" fmla="val 113"/>
                <a:gd name="f54" fmla="val 461"/>
                <a:gd name="f55" fmla="val 112"/>
                <a:gd name="f56" fmla="val 108"/>
                <a:gd name="f57" fmla="val 442"/>
                <a:gd name="f58" fmla="val 104"/>
                <a:gd name="f59" fmla="val 425"/>
                <a:gd name="f60" fmla="*/ f0 1 115"/>
                <a:gd name="f61" fmla="*/ f1 1 467"/>
                <a:gd name="f62" fmla="val f2"/>
                <a:gd name="f63" fmla="val f3"/>
                <a:gd name="f64" fmla="val f4"/>
                <a:gd name="f65" fmla="+- f64 0 f62"/>
                <a:gd name="f66" fmla="+- f63 0 f62"/>
                <a:gd name="f67" fmla="*/ f66 1 115"/>
                <a:gd name="f68" fmla="*/ f65 1 467"/>
                <a:gd name="f69" fmla="*/ 0 1 f67"/>
                <a:gd name="f70" fmla="*/ f63 1 f67"/>
                <a:gd name="f71" fmla="*/ 0 1 f68"/>
                <a:gd name="f72" fmla="*/ f64 1 f68"/>
                <a:gd name="f73" fmla="*/ f69 f60 1"/>
                <a:gd name="f74" fmla="*/ f70 f60 1"/>
                <a:gd name="f75" fmla="*/ f72 f61 1"/>
                <a:gd name="f76" fmla="*/ f71 f61 1"/>
              </a:gdLst>
              <a:ahLst/>
              <a:cxnLst>
                <a:cxn ang="3cd4">
                  <a:pos x="hc" y="t"/>
                </a:cxn>
                <a:cxn ang="0">
                  <a:pos x="r" y="vc"/>
                </a:cxn>
                <a:cxn ang="cd4">
                  <a:pos x="hc" y="b"/>
                </a:cxn>
                <a:cxn ang="cd2">
                  <a:pos x="l" y="vc"/>
                </a:cxn>
              </a:cxnLst>
              <a:rect l="f73" t="f76" r="f74" b="f75"/>
              <a:pathLst>
                <a:path w="115" h="467">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9" y="f30"/>
                    <a:pt x="f31" y="f32"/>
                    <a:pt x="f33" y="f34"/>
                  </a:cubicBezTo>
                  <a:cubicBezTo>
                    <a:pt x="f35" y="f36"/>
                    <a:pt x="f37" y="f38"/>
                    <a:pt x="f39" y="f40"/>
                  </a:cubicBezTo>
                  <a:cubicBezTo>
                    <a:pt x="f41" y="f42"/>
                    <a:pt x="f43" y="f44"/>
                    <a:pt x="f45" y="f46"/>
                  </a:cubicBezTo>
                  <a:cubicBezTo>
                    <a:pt x="f47" y="f48"/>
                    <a:pt x="f49" y="f50"/>
                    <a:pt x="f3" y="f4"/>
                  </a:cubicBezTo>
                  <a:cubicBezTo>
                    <a:pt x="f51" y="f52"/>
                    <a:pt x="f53" y="f54"/>
                    <a:pt x="f55" y="f50"/>
                  </a:cubicBezTo>
                  <a:cubicBezTo>
                    <a:pt x="f56" y="f57"/>
                    <a:pt x="f58" y="f59"/>
                    <a:pt x="f5" y="f6"/>
                  </a:cubicBezTo>
                  <a:close/>
                </a:path>
              </a:pathLst>
            </a:custGeom>
            <a:solidFill>
              <a:srgbClr val="2E5369"/>
            </a:solidFill>
            <a:ln cap="rnd">
              <a:noFill/>
              <a:prstDash val="solid"/>
            </a:ln>
          </p:spPr>
          <p:txBody>
            <a:bodyPr lIns="0" tIns="0" rIns="0" bIns="0"/>
            <a:lstStyle/>
            <a:p>
              <a:endParaRPr lang="en-US"/>
            </a:p>
          </p:txBody>
        </p:sp>
        <p:sp>
          <p:nvSpPr>
            <p:cNvPr id="23" name="Freeform 31"/>
            <p:cNvSpPr/>
            <p:nvPr/>
          </p:nvSpPr>
          <p:spPr>
            <a:xfrm>
              <a:off x="467898" y="1289203"/>
              <a:ext cx="174357" cy="3027267"/>
            </a:xfrm>
            <a:custGeom>
              <a:avLst/>
              <a:gdLst>
                <a:gd name="f0" fmla="val w"/>
                <a:gd name="f1" fmla="val h"/>
                <a:gd name="f2" fmla="val 0"/>
                <a:gd name="f3" fmla="val 36"/>
                <a:gd name="f4" fmla="val 633"/>
                <a:gd name="f5" fmla="val 17"/>
                <a:gd name="f6" fmla="val 15"/>
                <a:gd name="f7" fmla="val 621"/>
                <a:gd name="f8" fmla="val 14"/>
                <a:gd name="f9" fmla="val 609"/>
                <a:gd name="f10" fmla="val 13"/>
                <a:gd name="f11" fmla="val 597"/>
                <a:gd name="f12" fmla="val 8"/>
                <a:gd name="f13" fmla="val 530"/>
                <a:gd name="f14" fmla="val 5"/>
                <a:gd name="f15" fmla="val 464"/>
                <a:gd name="f16" fmla="val 398"/>
                <a:gd name="f17" fmla="val 331"/>
                <a:gd name="f18" fmla="val 265"/>
                <a:gd name="f19" fmla="val 198"/>
                <a:gd name="f20" fmla="val 165"/>
                <a:gd name="f21" fmla="val 18"/>
                <a:gd name="f22" fmla="val 132"/>
                <a:gd name="f23" fmla="val 22"/>
                <a:gd name="f24" fmla="val 99"/>
                <a:gd name="f25" fmla="val 26"/>
                <a:gd name="f26" fmla="val 66"/>
                <a:gd name="f27" fmla="val 30"/>
                <a:gd name="f28" fmla="val 33"/>
                <a:gd name="f29" fmla="val 35"/>
                <a:gd name="f30" fmla="val 29"/>
                <a:gd name="f31" fmla="val 24"/>
                <a:gd name="f32" fmla="val 20"/>
                <a:gd name="f33" fmla="val 16"/>
                <a:gd name="f34" fmla="val 10"/>
                <a:gd name="f35" fmla="val 4"/>
                <a:gd name="f36" fmla="val 264"/>
                <a:gd name="f37" fmla="val 1"/>
                <a:gd name="f38" fmla="val 461"/>
                <a:gd name="f39" fmla="val 2"/>
                <a:gd name="f40" fmla="val 525"/>
                <a:gd name="f41" fmla="val 7"/>
                <a:gd name="f42" fmla="val 589"/>
                <a:gd name="f43" fmla="val 603"/>
                <a:gd name="f44" fmla="val 618"/>
                <a:gd name="f45" fmla="val 632"/>
                <a:gd name="f46" fmla="*/ f0 1 36"/>
                <a:gd name="f47" fmla="*/ f1 1 633"/>
                <a:gd name="f48" fmla="val f2"/>
                <a:gd name="f49" fmla="val f3"/>
                <a:gd name="f50" fmla="val f4"/>
                <a:gd name="f51" fmla="+- f50 0 f48"/>
                <a:gd name="f52" fmla="+- f49 0 f48"/>
                <a:gd name="f53" fmla="*/ f52 1 36"/>
                <a:gd name="f54" fmla="*/ f51 1 633"/>
                <a:gd name="f55" fmla="*/ 0 1 f53"/>
                <a:gd name="f56" fmla="*/ f49 1 f53"/>
                <a:gd name="f57" fmla="*/ 0 1 f54"/>
                <a:gd name="f58" fmla="*/ f50 1 f54"/>
                <a:gd name="f59" fmla="*/ f55 f46 1"/>
                <a:gd name="f60" fmla="*/ f56 f46 1"/>
                <a:gd name="f61" fmla="*/ f58 f47 1"/>
                <a:gd name="f62" fmla="*/ f57 f47 1"/>
              </a:gdLst>
              <a:ahLst/>
              <a:cxnLst>
                <a:cxn ang="3cd4">
                  <a:pos x="hc" y="t"/>
                </a:cxn>
                <a:cxn ang="0">
                  <a:pos x="r" y="vc"/>
                </a:cxn>
                <a:cxn ang="cd4">
                  <a:pos x="hc" y="b"/>
                </a:cxn>
                <a:cxn ang="cd2">
                  <a:pos x="l" y="vc"/>
                </a:cxn>
              </a:cxnLst>
              <a:rect l="f59" t="f62" r="f60" b="f61"/>
              <a:pathLst>
                <a:path w="36" h="633">
                  <a:moveTo>
                    <a:pt x="f5" y="f4"/>
                  </a:moveTo>
                  <a:cubicBezTo>
                    <a:pt x="f6" y="f7"/>
                    <a:pt x="f8" y="f9"/>
                    <a:pt x="f10" y="f11"/>
                  </a:cubicBezTo>
                  <a:cubicBezTo>
                    <a:pt x="f12" y="f13"/>
                    <a:pt x="f14" y="f15"/>
                    <a:pt x="f14" y="f16"/>
                  </a:cubicBezTo>
                  <a:cubicBezTo>
                    <a:pt x="f14" y="f17"/>
                    <a:pt x="f12" y="f18"/>
                    <a:pt x="f10" y="f19"/>
                  </a:cubicBezTo>
                  <a:cubicBezTo>
                    <a:pt x="f6" y="f20"/>
                    <a:pt x="f21" y="f22"/>
                    <a:pt x="f23" y="f24"/>
                  </a:cubicBezTo>
                  <a:cubicBezTo>
                    <a:pt x="f25" y="f26"/>
                    <a:pt x="f27" y="f28"/>
                    <a:pt x="f3" y="f2"/>
                  </a:cubicBezTo>
                  <a:cubicBezTo>
                    <a:pt x="f29" y="f2"/>
                    <a:pt x="f29" y="f2"/>
                    <a:pt x="f29" y="f2"/>
                  </a:cubicBezTo>
                  <a:cubicBezTo>
                    <a:pt x="f30" y="f28"/>
                    <a:pt x="f31" y="f26"/>
                    <a:pt x="f32" y="f24"/>
                  </a:cubicBezTo>
                  <a:cubicBezTo>
                    <a:pt x="f33" y="f22"/>
                    <a:pt x="f10" y="f20"/>
                    <a:pt x="f34" y="f19"/>
                  </a:cubicBezTo>
                  <a:cubicBezTo>
                    <a:pt x="f35" y="f36"/>
                    <a:pt x="f37" y="f17"/>
                    <a:pt x="f37" y="f16"/>
                  </a:cubicBezTo>
                  <a:cubicBezTo>
                    <a:pt x="f2" y="f38"/>
                    <a:pt x="f39" y="f40"/>
                    <a:pt x="f41" y="f42"/>
                  </a:cubicBezTo>
                  <a:cubicBezTo>
                    <a:pt x="f34" y="f43"/>
                    <a:pt x="f10" y="f44"/>
                    <a:pt x="f33" y="f45"/>
                  </a:cubicBezTo>
                  <a:cubicBezTo>
                    <a:pt x="f33" y="f45"/>
                    <a:pt x="f5" y="f4"/>
                    <a:pt x="f5" y="f4"/>
                  </a:cubicBezTo>
                  <a:close/>
                </a:path>
              </a:pathLst>
            </a:custGeom>
            <a:solidFill>
              <a:srgbClr val="2E5369"/>
            </a:solidFill>
            <a:ln cap="rnd">
              <a:noFill/>
              <a:prstDash val="solid"/>
            </a:ln>
          </p:spPr>
          <p:txBody>
            <a:bodyPr lIns="0" tIns="0" rIns="0" bIns="0"/>
            <a:lstStyle/>
            <a:p>
              <a:endParaRPr lang="en-US"/>
            </a:p>
          </p:txBody>
        </p:sp>
        <p:sp>
          <p:nvSpPr>
            <p:cNvPr id="24" name="Freeform 32"/>
            <p:cNvSpPr/>
            <p:nvPr/>
          </p:nvSpPr>
          <p:spPr>
            <a:xfrm>
              <a:off x="1111672" y="6571600"/>
              <a:ext cx="134124" cy="281653"/>
            </a:xfrm>
            <a:custGeom>
              <a:avLst/>
              <a:gdLst>
                <a:gd name="f0" fmla="val w"/>
                <a:gd name="f1" fmla="val h"/>
                <a:gd name="f2" fmla="val 0"/>
                <a:gd name="f3" fmla="val 28"/>
                <a:gd name="f4" fmla="val 59"/>
                <a:gd name="f5" fmla="val 22"/>
                <a:gd name="f6" fmla="val 18"/>
                <a:gd name="f7" fmla="val 40"/>
                <a:gd name="f8" fmla="val 9"/>
                <a:gd name="f9" fmla="val 20"/>
                <a:gd name="f10" fmla="val 6"/>
                <a:gd name="f11" fmla="val 13"/>
                <a:gd name="f12" fmla="*/ f0 1 28"/>
                <a:gd name="f13" fmla="*/ f1 1 59"/>
                <a:gd name="f14" fmla="val f2"/>
                <a:gd name="f15" fmla="val f3"/>
                <a:gd name="f16" fmla="val f4"/>
                <a:gd name="f17" fmla="+- f16 0 f14"/>
                <a:gd name="f18" fmla="+- f15 0 f14"/>
                <a:gd name="f19" fmla="*/ f18 1 28"/>
                <a:gd name="f20" fmla="*/ f17 1 59"/>
                <a:gd name="f21" fmla="*/ 0 1 f19"/>
                <a:gd name="f22" fmla="*/ f15 1 f19"/>
                <a:gd name="f23" fmla="*/ 0 1 f20"/>
                <a:gd name="f24" fmla="*/ f16 1 f20"/>
                <a:gd name="f25" fmla="*/ f21 f12 1"/>
                <a:gd name="f26" fmla="*/ f22 f12 1"/>
                <a:gd name="f27" fmla="*/ f24 f13 1"/>
                <a:gd name="f28" fmla="*/ f23 f13 1"/>
              </a:gdLst>
              <a:ahLst/>
              <a:cxnLst>
                <a:cxn ang="3cd4">
                  <a:pos x="hc" y="t"/>
                </a:cxn>
                <a:cxn ang="0">
                  <a:pos x="r" y="vc"/>
                </a:cxn>
                <a:cxn ang="cd4">
                  <a:pos x="hc" y="b"/>
                </a:cxn>
                <a:cxn ang="cd2">
                  <a:pos x="l" y="vc"/>
                </a:cxn>
              </a:cxnLst>
              <a:rect l="f25" t="f28" r="f26" b="f27"/>
              <a:pathLst>
                <a:path w="28" h="59">
                  <a:moveTo>
                    <a:pt x="f5" y="f4"/>
                  </a:moveTo>
                  <a:cubicBezTo>
                    <a:pt x="f3" y="f4"/>
                    <a:pt x="f3" y="f4"/>
                    <a:pt x="f3" y="f4"/>
                  </a:cubicBezTo>
                  <a:cubicBezTo>
                    <a:pt x="f6" y="f7"/>
                    <a:pt x="f8" y="f9"/>
                    <a:pt x="f2" y="f2"/>
                  </a:cubicBezTo>
                  <a:cubicBezTo>
                    <a:pt x="f10" y="f9"/>
                    <a:pt x="f11" y="f7"/>
                    <a:pt x="f5" y="f4"/>
                  </a:cubicBezTo>
                  <a:close/>
                </a:path>
              </a:pathLst>
            </a:custGeom>
            <a:solidFill>
              <a:srgbClr val="2E5369"/>
            </a:solidFill>
            <a:ln cap="rnd">
              <a:noFill/>
              <a:prstDash val="solid"/>
            </a:ln>
          </p:spPr>
          <p:txBody>
            <a:bodyPr lIns="0" tIns="0" rIns="0" bIns="0"/>
            <a:lstStyle/>
            <a:p>
              <a:endParaRPr lang="en-US"/>
            </a:p>
          </p:txBody>
        </p:sp>
        <p:sp>
          <p:nvSpPr>
            <p:cNvPr id="25" name="Freeform 33"/>
            <p:cNvSpPr/>
            <p:nvPr/>
          </p:nvSpPr>
          <p:spPr>
            <a:xfrm>
              <a:off x="502389" y="4107631"/>
              <a:ext cx="82387" cy="511570"/>
            </a:xfrm>
            <a:custGeom>
              <a:avLst/>
              <a:gdLst>
                <a:gd name="f0" fmla="val w"/>
                <a:gd name="f1" fmla="val h"/>
                <a:gd name="f2" fmla="val 0"/>
                <a:gd name="f3" fmla="val 17"/>
                <a:gd name="f4" fmla="val 107"/>
                <a:gd name="f5" fmla="val 4"/>
                <a:gd name="f6" fmla="val 54"/>
                <a:gd name="f7" fmla="val 8"/>
                <a:gd name="f8" fmla="val 72"/>
                <a:gd name="f9" fmla="val 13"/>
                <a:gd name="f10" fmla="val 89"/>
                <a:gd name="f11" fmla="val 14"/>
                <a:gd name="f12" fmla="val 86"/>
                <a:gd name="f13" fmla="val 12"/>
                <a:gd name="f14" fmla="val 65"/>
                <a:gd name="f15" fmla="val 10"/>
                <a:gd name="f16" fmla="val 44"/>
                <a:gd name="f17" fmla="val 9"/>
                <a:gd name="f18" fmla="val 43"/>
                <a:gd name="f19" fmla="val 6"/>
                <a:gd name="f20" fmla="val 29"/>
                <a:gd name="f21" fmla="val 3"/>
                <a:gd name="f22" fmla="val 2"/>
                <a:gd name="f23" fmla="val 5"/>
                <a:gd name="f24" fmla="val 1"/>
                <a:gd name="f25" fmla="val 23"/>
                <a:gd name="f26" fmla="val 39"/>
                <a:gd name="f27" fmla="*/ f0 1 17"/>
                <a:gd name="f28" fmla="*/ f1 1 107"/>
                <a:gd name="f29" fmla="val f2"/>
                <a:gd name="f30" fmla="val f3"/>
                <a:gd name="f31" fmla="val f4"/>
                <a:gd name="f32" fmla="+- f31 0 f29"/>
                <a:gd name="f33" fmla="+- f30 0 f29"/>
                <a:gd name="f34" fmla="*/ f33 1 17"/>
                <a:gd name="f35" fmla="*/ f32 1 107"/>
                <a:gd name="f36" fmla="*/ 0 1 f34"/>
                <a:gd name="f37" fmla="*/ f30 1 f34"/>
                <a:gd name="f38" fmla="*/ 0 1 f35"/>
                <a:gd name="f39" fmla="*/ f31 1 f35"/>
                <a:gd name="f40" fmla="*/ f36 f27 1"/>
                <a:gd name="f41" fmla="*/ f37 f27 1"/>
                <a:gd name="f42" fmla="*/ f39 f28 1"/>
                <a:gd name="f43" fmla="*/ f38 f28 1"/>
              </a:gdLst>
              <a:ahLst/>
              <a:cxnLst>
                <a:cxn ang="3cd4">
                  <a:pos x="hc" y="t"/>
                </a:cxn>
                <a:cxn ang="0">
                  <a:pos x="r" y="vc"/>
                </a:cxn>
                <a:cxn ang="cd4">
                  <a:pos x="hc" y="b"/>
                </a:cxn>
                <a:cxn ang="cd2">
                  <a:pos x="l" y="vc"/>
                </a:cxn>
              </a:cxnLst>
              <a:rect l="f40" t="f43" r="f41" b="f42"/>
              <a:pathLst>
                <a:path w="17" h="107">
                  <a:moveTo>
                    <a:pt x="f5" y="f6"/>
                  </a:moveTo>
                  <a:cubicBezTo>
                    <a:pt x="f7" y="f8"/>
                    <a:pt x="f9" y="f10"/>
                    <a:pt x="f3" y="f4"/>
                  </a:cubicBezTo>
                  <a:cubicBezTo>
                    <a:pt x="f11" y="f12"/>
                    <a:pt x="f13" y="f14"/>
                    <a:pt x="f15" y="f16"/>
                  </a:cubicBezTo>
                  <a:cubicBezTo>
                    <a:pt x="f15" y="f16"/>
                    <a:pt x="f17" y="f18"/>
                    <a:pt x="f17" y="f18"/>
                  </a:cubicBezTo>
                  <a:cubicBezTo>
                    <a:pt x="f19" y="f20"/>
                    <a:pt x="f21" y="f11"/>
                    <a:pt x="f2" y="f2"/>
                  </a:cubicBezTo>
                  <a:cubicBezTo>
                    <a:pt x="f2" y="f22"/>
                    <a:pt x="f2" y="f23"/>
                    <a:pt x="f2" y="f7"/>
                  </a:cubicBezTo>
                  <a:cubicBezTo>
                    <a:pt x="f24" y="f25"/>
                    <a:pt x="f21" y="f26"/>
                    <a:pt x="f5" y="f6"/>
                  </a:cubicBezTo>
                  <a:close/>
                </a:path>
              </a:pathLst>
            </a:custGeom>
            <a:solidFill>
              <a:srgbClr val="2E5369"/>
            </a:solidFill>
            <a:ln cap="rnd">
              <a:noFill/>
              <a:prstDash val="solid"/>
            </a:ln>
          </p:spPr>
          <p:txBody>
            <a:bodyPr lIns="0" tIns="0" rIns="0" bIns="0"/>
            <a:lstStyle/>
            <a:p>
              <a:endParaRPr lang="en-US"/>
            </a:p>
          </p:txBody>
        </p:sp>
        <p:sp>
          <p:nvSpPr>
            <p:cNvPr id="26" name="Freeform 34"/>
            <p:cNvSpPr/>
            <p:nvPr/>
          </p:nvSpPr>
          <p:spPr>
            <a:xfrm>
              <a:off x="973726" y="3145801"/>
              <a:ext cx="1410169" cy="2716883"/>
            </a:xfrm>
            <a:custGeom>
              <a:avLst/>
              <a:gdLst>
                <a:gd name="f0" fmla="val w"/>
                <a:gd name="f1" fmla="val h"/>
                <a:gd name="f2" fmla="val 0"/>
                <a:gd name="f3" fmla="val 294"/>
                <a:gd name="f4" fmla="val 568"/>
                <a:gd name="f5" fmla="val 8"/>
                <a:gd name="f6" fmla="val 553"/>
                <a:gd name="f7" fmla="val 9"/>
                <a:gd name="f8" fmla="val 501"/>
                <a:gd name="f9" fmla="val 19"/>
                <a:gd name="f10" fmla="val 448"/>
                <a:gd name="f11" fmla="val 35"/>
                <a:gd name="f12" fmla="val 397"/>
                <a:gd name="f13" fmla="val 51"/>
                <a:gd name="f14" fmla="val 347"/>
                <a:gd name="f15" fmla="val 73"/>
                <a:gd name="f16" fmla="val 298"/>
                <a:gd name="f17" fmla="val 99"/>
                <a:gd name="f18" fmla="val 252"/>
                <a:gd name="f19" fmla="val 124"/>
                <a:gd name="f20" fmla="val 205"/>
                <a:gd name="f21" fmla="val 154"/>
                <a:gd name="f22" fmla="val 161"/>
                <a:gd name="f23" fmla="val 187"/>
                <a:gd name="f24" fmla="val 119"/>
                <a:gd name="f25" fmla="val 203"/>
                <a:gd name="f26" fmla="val 98"/>
                <a:gd name="f27" fmla="val 220"/>
                <a:gd name="f28" fmla="val 77"/>
                <a:gd name="f29" fmla="val 238"/>
                <a:gd name="f30" fmla="val 58"/>
                <a:gd name="f31" fmla="val 247"/>
                <a:gd name="f32" fmla="val 48"/>
                <a:gd name="f33" fmla="val 256"/>
                <a:gd name="f34" fmla="val 38"/>
                <a:gd name="f35" fmla="val 265"/>
                <a:gd name="f36" fmla="val 28"/>
                <a:gd name="f37" fmla="val 274"/>
                <a:gd name="f38" fmla="val 284"/>
                <a:gd name="f39" fmla="val 293"/>
                <a:gd name="f40" fmla="val 283"/>
                <a:gd name="f41" fmla="val 273"/>
                <a:gd name="f42" fmla="val 18"/>
                <a:gd name="f43" fmla="val 264"/>
                <a:gd name="f44" fmla="val 27"/>
                <a:gd name="f45" fmla="val 255"/>
                <a:gd name="f46" fmla="val 37"/>
                <a:gd name="f47" fmla="val 246"/>
                <a:gd name="f48" fmla="val 47"/>
                <a:gd name="f49" fmla="val 237"/>
                <a:gd name="f50" fmla="val 56"/>
                <a:gd name="f51" fmla="val 218"/>
                <a:gd name="f52" fmla="val 76"/>
                <a:gd name="f53" fmla="val 201"/>
                <a:gd name="f54" fmla="val 96"/>
                <a:gd name="f55" fmla="val 185"/>
                <a:gd name="f56" fmla="val 117"/>
                <a:gd name="f57" fmla="val 151"/>
                <a:gd name="f58" fmla="val 159"/>
                <a:gd name="f59" fmla="val 121"/>
                <a:gd name="f60" fmla="val 95"/>
                <a:gd name="f61" fmla="val 249"/>
                <a:gd name="f62" fmla="val 68"/>
                <a:gd name="f63" fmla="val 296"/>
                <a:gd name="f64" fmla="val 46"/>
                <a:gd name="f65" fmla="val 345"/>
                <a:gd name="f66" fmla="val 30"/>
                <a:gd name="f67" fmla="val 396"/>
                <a:gd name="f68" fmla="val 13"/>
                <a:gd name="f69" fmla="val 445"/>
                <a:gd name="f70" fmla="val 3"/>
                <a:gd name="f71" fmla="val 497"/>
                <a:gd name="f72" fmla="val 549"/>
                <a:gd name="f73" fmla="val 555"/>
                <a:gd name="f74" fmla="val 5"/>
                <a:gd name="f75" fmla="val 561"/>
                <a:gd name="f76" fmla="val 7"/>
                <a:gd name="f77" fmla="val 563"/>
                <a:gd name="f78" fmla="val 558"/>
                <a:gd name="f79" fmla="*/ f0 1 294"/>
                <a:gd name="f80" fmla="*/ f1 1 568"/>
                <a:gd name="f81" fmla="val f2"/>
                <a:gd name="f82" fmla="val f3"/>
                <a:gd name="f83" fmla="val f4"/>
                <a:gd name="f84" fmla="+- f83 0 f81"/>
                <a:gd name="f85" fmla="+- f82 0 f81"/>
                <a:gd name="f86" fmla="*/ f85 1 294"/>
                <a:gd name="f87" fmla="*/ f84 1 568"/>
                <a:gd name="f88" fmla="*/ 0 1 f86"/>
                <a:gd name="f89" fmla="*/ f82 1 f86"/>
                <a:gd name="f90" fmla="*/ 0 1 f87"/>
                <a:gd name="f91" fmla="*/ f83 1 f87"/>
                <a:gd name="f92" fmla="*/ f88 f79 1"/>
                <a:gd name="f93" fmla="*/ f89 f79 1"/>
                <a:gd name="f94" fmla="*/ f91 f80 1"/>
                <a:gd name="f95" fmla="*/ f90 f80 1"/>
              </a:gdLst>
              <a:ahLst/>
              <a:cxnLst>
                <a:cxn ang="3cd4">
                  <a:pos x="hc" y="t"/>
                </a:cxn>
                <a:cxn ang="0">
                  <a:pos x="r" y="vc"/>
                </a:cxn>
                <a:cxn ang="cd4">
                  <a:pos x="hc" y="b"/>
                </a:cxn>
                <a:cxn ang="cd2">
                  <a:pos x="l" y="vc"/>
                </a:cxn>
              </a:cxnLst>
              <a:rect l="f92" t="f95" r="f93" b="f94"/>
              <a:pathLst>
                <a:path w="294" h="56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9"/>
                    <a:pt x="f38" y="f7"/>
                    <a:pt x="f3" y="f2"/>
                  </a:cubicBezTo>
                  <a:cubicBezTo>
                    <a:pt x="f39" y="f2"/>
                    <a:pt x="f39" y="f2"/>
                    <a:pt x="f39" y="f2"/>
                  </a:cubicBezTo>
                  <a:cubicBezTo>
                    <a:pt x="f40" y="f7"/>
                    <a:pt x="f41" y="f42"/>
                    <a:pt x="f43" y="f44"/>
                  </a:cubicBezTo>
                  <a:cubicBezTo>
                    <a:pt x="f45" y="f46"/>
                    <a:pt x="f47" y="f48"/>
                    <a:pt x="f49" y="f50"/>
                  </a:cubicBezTo>
                  <a:cubicBezTo>
                    <a:pt x="f51" y="f52"/>
                    <a:pt x="f53" y="f54"/>
                    <a:pt x="f55" y="f56"/>
                  </a:cubicBezTo>
                  <a:cubicBezTo>
                    <a:pt x="f57" y="f58"/>
                    <a:pt x="f59" y="f25"/>
                    <a:pt x="f60" y="f61"/>
                  </a:cubicBezTo>
                  <a:cubicBezTo>
                    <a:pt x="f62" y="f63"/>
                    <a:pt x="f64" y="f65"/>
                    <a:pt x="f66" y="f67"/>
                  </a:cubicBezTo>
                  <a:cubicBezTo>
                    <a:pt x="f68" y="f69"/>
                    <a:pt x="f70" y="f71"/>
                    <a:pt x="f2" y="f72"/>
                  </a:cubicBezTo>
                  <a:cubicBezTo>
                    <a:pt x="f70" y="f73"/>
                    <a:pt x="f74" y="f75"/>
                    <a:pt x="f76" y="f4"/>
                  </a:cubicBezTo>
                  <a:cubicBezTo>
                    <a:pt x="f76" y="f77"/>
                    <a:pt x="f76" y="f78"/>
                    <a:pt x="f5" y="f6"/>
                  </a:cubicBezTo>
                  <a:close/>
                </a:path>
              </a:pathLst>
            </a:custGeom>
            <a:solidFill>
              <a:srgbClr val="2E5369"/>
            </a:solidFill>
            <a:ln cap="rnd">
              <a:noFill/>
              <a:prstDash val="solid"/>
            </a:ln>
          </p:spPr>
          <p:txBody>
            <a:bodyPr lIns="0" tIns="0" rIns="0" bIns="0"/>
            <a:lstStyle/>
            <a:p>
              <a:endParaRPr lang="en-US"/>
            </a:p>
          </p:txBody>
        </p:sp>
        <p:sp>
          <p:nvSpPr>
            <p:cNvPr id="27" name="Freeform 35"/>
            <p:cNvSpPr/>
            <p:nvPr/>
          </p:nvSpPr>
          <p:spPr>
            <a:xfrm>
              <a:off x="1073350" y="6600340"/>
              <a:ext cx="120709" cy="252913"/>
            </a:xfrm>
            <a:custGeom>
              <a:avLst/>
              <a:gdLst>
                <a:gd name="f0" fmla="val w"/>
                <a:gd name="f1" fmla="val h"/>
                <a:gd name="f2" fmla="val 0"/>
                <a:gd name="f3" fmla="val 25"/>
                <a:gd name="f4" fmla="val 53"/>
                <a:gd name="f5" fmla="val 5"/>
                <a:gd name="f6" fmla="val 18"/>
                <a:gd name="f7" fmla="val 12"/>
                <a:gd name="f8" fmla="val 36"/>
                <a:gd name="f9" fmla="val 19"/>
                <a:gd name="f10" fmla="val 16"/>
                <a:gd name="f11" fmla="val 8"/>
                <a:gd name="f12" fmla="*/ f0 1 25"/>
                <a:gd name="f13" fmla="*/ f1 1 53"/>
                <a:gd name="f14" fmla="val f2"/>
                <a:gd name="f15" fmla="val f3"/>
                <a:gd name="f16" fmla="val f4"/>
                <a:gd name="f17" fmla="+- f16 0 f14"/>
                <a:gd name="f18" fmla="+- f15 0 f14"/>
                <a:gd name="f19" fmla="*/ f18 1 25"/>
                <a:gd name="f20" fmla="*/ f17 1 53"/>
                <a:gd name="f21" fmla="*/ 0 1 f19"/>
                <a:gd name="f22" fmla="*/ f15 1 f19"/>
                <a:gd name="f23" fmla="*/ 0 1 f20"/>
                <a:gd name="f24" fmla="*/ f16 1 f20"/>
                <a:gd name="f25" fmla="*/ f21 f12 1"/>
                <a:gd name="f26" fmla="*/ f22 f12 1"/>
                <a:gd name="f27" fmla="*/ f24 f13 1"/>
                <a:gd name="f28" fmla="*/ f23 f13 1"/>
              </a:gdLst>
              <a:ahLst/>
              <a:cxnLst>
                <a:cxn ang="3cd4">
                  <a:pos x="hc" y="t"/>
                </a:cxn>
                <a:cxn ang="0">
                  <a:pos x="r" y="vc"/>
                </a:cxn>
                <a:cxn ang="cd4">
                  <a:pos x="hc" y="b"/>
                </a:cxn>
                <a:cxn ang="cd2">
                  <a:pos x="l" y="vc"/>
                </a:cxn>
              </a:cxnLst>
              <a:rect l="f25" t="f28" r="f26" b="f27"/>
              <a:pathLst>
                <a:path w="25" h="53">
                  <a:moveTo>
                    <a:pt x="f2" y="f2"/>
                  </a:moveTo>
                  <a:cubicBezTo>
                    <a:pt x="f5" y="f6"/>
                    <a:pt x="f7" y="f8"/>
                    <a:pt x="f9" y="f4"/>
                  </a:cubicBezTo>
                  <a:cubicBezTo>
                    <a:pt x="f3" y="f4"/>
                    <a:pt x="f3" y="f4"/>
                    <a:pt x="f3" y="f4"/>
                  </a:cubicBezTo>
                  <a:cubicBezTo>
                    <a:pt x="f10" y="f8"/>
                    <a:pt x="f11" y="f6"/>
                    <a:pt x="f2" y="f2"/>
                  </a:cubicBezTo>
                  <a:close/>
                </a:path>
              </a:pathLst>
            </a:custGeom>
            <a:solidFill>
              <a:srgbClr val="2E5369"/>
            </a:solidFill>
            <a:ln cap="rnd">
              <a:noFill/>
              <a:prstDash val="solid"/>
            </a:ln>
          </p:spPr>
          <p:txBody>
            <a:bodyPr lIns="0" tIns="0" rIns="0" bIns="0"/>
            <a:lstStyle/>
            <a:p>
              <a:endParaRPr lang="en-US"/>
            </a:p>
          </p:txBody>
        </p:sp>
        <p:sp>
          <p:nvSpPr>
            <p:cNvPr id="28" name="Freeform 36"/>
            <p:cNvSpPr/>
            <p:nvPr/>
          </p:nvSpPr>
          <p:spPr>
            <a:xfrm>
              <a:off x="973726" y="5897166"/>
              <a:ext cx="137955" cy="674434"/>
            </a:xfrm>
            <a:custGeom>
              <a:avLst/>
              <a:gdLst>
                <a:gd name="f0" fmla="val w"/>
                <a:gd name="f1" fmla="val h"/>
                <a:gd name="f2" fmla="val 0"/>
                <a:gd name="f3" fmla="val 29"/>
                <a:gd name="f4" fmla="val 141"/>
                <a:gd name="f5" fmla="val 30"/>
                <a:gd name="f6" fmla="val 2"/>
                <a:gd name="f7" fmla="val 60"/>
                <a:gd name="f8" fmla="val 7"/>
                <a:gd name="f9" fmla="val 89"/>
                <a:gd name="f10" fmla="val 11"/>
                <a:gd name="f11" fmla="val 98"/>
                <a:gd name="f12" fmla="val 14"/>
                <a:gd name="f13" fmla="val 108"/>
                <a:gd name="f14" fmla="val 18"/>
                <a:gd name="f15" fmla="val 117"/>
                <a:gd name="f16" fmla="val 22"/>
                <a:gd name="f17" fmla="val 125"/>
                <a:gd name="f18" fmla="val 25"/>
                <a:gd name="f19" fmla="val 133"/>
                <a:gd name="f20" fmla="val 28"/>
                <a:gd name="f21" fmla="val 139"/>
                <a:gd name="f22" fmla="val 137"/>
                <a:gd name="f23" fmla="val 27"/>
                <a:gd name="f24" fmla="val 135"/>
                <a:gd name="f25" fmla="val 16"/>
                <a:gd name="f26" fmla="val 10"/>
                <a:gd name="f27" fmla="val 8"/>
                <a:gd name="f28" fmla="val 5"/>
                <a:gd name="f29" fmla="val 15"/>
                <a:gd name="f30" fmla="val 4"/>
                <a:gd name="f31" fmla="val 1"/>
                <a:gd name="f32" fmla="val 3"/>
                <a:gd name="f33" fmla="*/ f0 1 29"/>
                <a:gd name="f34" fmla="*/ f1 1 141"/>
                <a:gd name="f35" fmla="val f2"/>
                <a:gd name="f36" fmla="val f3"/>
                <a:gd name="f37" fmla="val f4"/>
                <a:gd name="f38" fmla="+- f37 0 f35"/>
                <a:gd name="f39" fmla="+- f36 0 f35"/>
                <a:gd name="f40" fmla="*/ f39 1 29"/>
                <a:gd name="f41" fmla="*/ f38 1 141"/>
                <a:gd name="f42" fmla="*/ 0 1 f40"/>
                <a:gd name="f43" fmla="*/ f36 1 f40"/>
                <a:gd name="f44" fmla="*/ 0 1 f41"/>
                <a:gd name="f45" fmla="*/ f37 1 f41"/>
                <a:gd name="f46" fmla="*/ f42 f33 1"/>
                <a:gd name="f47" fmla="*/ f43 f33 1"/>
                <a:gd name="f48" fmla="*/ f45 f34 1"/>
                <a:gd name="f49" fmla="*/ f44 f34 1"/>
              </a:gdLst>
              <a:ahLst/>
              <a:cxnLst>
                <a:cxn ang="3cd4">
                  <a:pos x="hc" y="t"/>
                </a:cxn>
                <a:cxn ang="0">
                  <a:pos x="r" y="vc"/>
                </a:cxn>
                <a:cxn ang="cd4">
                  <a:pos x="hc" y="b"/>
                </a:cxn>
                <a:cxn ang="cd2">
                  <a:pos x="l" y="vc"/>
                </a:cxn>
              </a:cxnLst>
              <a:rect l="f46" t="f49" r="f47" b="f48"/>
              <a:pathLst>
                <a:path w="29" h="141">
                  <a:moveTo>
                    <a:pt x="f2" y="f2"/>
                  </a:moveTo>
                  <a:cubicBezTo>
                    <a:pt x="f2" y="f5"/>
                    <a:pt x="f6" y="f7"/>
                    <a:pt x="f8" y="f9"/>
                  </a:cubicBezTo>
                  <a:cubicBezTo>
                    <a:pt x="f10" y="f11"/>
                    <a:pt x="f12" y="f13"/>
                    <a:pt x="f14" y="f15"/>
                  </a:cubicBezTo>
                  <a:cubicBezTo>
                    <a:pt x="f16" y="f17"/>
                    <a:pt x="f18" y="f19"/>
                    <a:pt x="f3" y="f4"/>
                  </a:cubicBezTo>
                  <a:cubicBezTo>
                    <a:pt x="f20" y="f21"/>
                    <a:pt x="f20" y="f22"/>
                    <a:pt x="f23" y="f24"/>
                  </a:cubicBezTo>
                  <a:cubicBezTo>
                    <a:pt x="f25" y="f11"/>
                    <a:pt x="f26" y="f7"/>
                    <a:pt x="f27" y="f16"/>
                  </a:cubicBezTo>
                  <a:cubicBezTo>
                    <a:pt x="f8" y="f14"/>
                    <a:pt x="f28" y="f29"/>
                    <a:pt x="f30" y="f10"/>
                  </a:cubicBezTo>
                  <a:cubicBezTo>
                    <a:pt x="f6" y="f8"/>
                    <a:pt x="f31" y="f32"/>
                    <a:pt x="f2" y="f2"/>
                  </a:cubicBezTo>
                  <a:close/>
                </a:path>
              </a:pathLst>
            </a:custGeom>
            <a:solidFill>
              <a:srgbClr val="2E5369"/>
            </a:solidFill>
            <a:ln cap="rnd">
              <a:noFill/>
              <a:prstDash val="solid"/>
            </a:ln>
          </p:spPr>
          <p:txBody>
            <a:bodyPr lIns="0" tIns="0" rIns="0" bIns="0"/>
            <a:lstStyle/>
            <a:p>
              <a:endParaRPr lang="en-US"/>
            </a:p>
          </p:txBody>
        </p:sp>
        <p:sp>
          <p:nvSpPr>
            <p:cNvPr id="29" name="Freeform 37"/>
            <p:cNvSpPr/>
            <p:nvPr/>
          </p:nvSpPr>
          <p:spPr>
            <a:xfrm>
              <a:off x="973726" y="5772634"/>
              <a:ext cx="38322" cy="228005"/>
            </a:xfrm>
            <a:custGeom>
              <a:avLst/>
              <a:gdLst>
                <a:gd name="f0" fmla="val w"/>
                <a:gd name="f1" fmla="val h"/>
                <a:gd name="f2" fmla="val 0"/>
                <a:gd name="f3" fmla="val 8"/>
                <a:gd name="f4" fmla="val 48"/>
                <a:gd name="f5" fmla="val 26"/>
                <a:gd name="f6" fmla="val 1"/>
                <a:gd name="f7" fmla="val 29"/>
                <a:gd name="f8" fmla="val 2"/>
                <a:gd name="f9" fmla="val 33"/>
                <a:gd name="f10" fmla="val 4"/>
                <a:gd name="f11" fmla="val 37"/>
                <a:gd name="f12" fmla="val 5"/>
                <a:gd name="f13" fmla="val 41"/>
                <a:gd name="f14" fmla="val 7"/>
                <a:gd name="f15" fmla="val 44"/>
                <a:gd name="f16" fmla="val 38"/>
                <a:gd name="f17" fmla="val 28"/>
                <a:gd name="f18" fmla="val 19"/>
                <a:gd name="f19" fmla="val 12"/>
                <a:gd name="f20" fmla="val 3"/>
                <a:gd name="f21" fmla="val 6"/>
                <a:gd name="f22" fmla="val 11"/>
                <a:gd name="f23" fmla="*/ f0 1 8"/>
                <a:gd name="f24" fmla="*/ f1 1 48"/>
                <a:gd name="f25" fmla="val f2"/>
                <a:gd name="f26" fmla="val f3"/>
                <a:gd name="f27" fmla="val f4"/>
                <a:gd name="f28" fmla="+- f27 0 f25"/>
                <a:gd name="f29" fmla="+- f26 0 f25"/>
                <a:gd name="f30" fmla="*/ f29 1 8"/>
                <a:gd name="f31" fmla="*/ f28 1 48"/>
                <a:gd name="f32" fmla="*/ 0 1 f30"/>
                <a:gd name="f33" fmla="*/ f26 1 f30"/>
                <a:gd name="f34" fmla="*/ 0 1 f31"/>
                <a:gd name="f35" fmla="*/ f27 1 f31"/>
                <a:gd name="f36" fmla="*/ f32 f23 1"/>
                <a:gd name="f37" fmla="*/ f33 f23 1"/>
                <a:gd name="f38" fmla="*/ f35 f24 1"/>
                <a:gd name="f39" fmla="*/ f34 f24 1"/>
              </a:gdLst>
              <a:ahLst/>
              <a:cxnLst>
                <a:cxn ang="3cd4">
                  <a:pos x="hc" y="t"/>
                </a:cxn>
                <a:cxn ang="0">
                  <a:pos x="r" y="vc"/>
                </a:cxn>
                <a:cxn ang="cd4">
                  <a:pos x="hc" y="b"/>
                </a:cxn>
                <a:cxn ang="cd2">
                  <a:pos x="l" y="vc"/>
                </a:cxn>
              </a:cxnLst>
              <a:rect l="f36" t="f39" r="f37" b="f38"/>
              <a:pathLst>
                <a:path w="8" h="48">
                  <a:moveTo>
                    <a:pt x="f2" y="f5"/>
                  </a:moveTo>
                  <a:cubicBezTo>
                    <a:pt x="f6" y="f7"/>
                    <a:pt x="f8" y="f9"/>
                    <a:pt x="f10" y="f11"/>
                  </a:cubicBezTo>
                  <a:cubicBezTo>
                    <a:pt x="f12" y="f13"/>
                    <a:pt x="f14" y="f15"/>
                    <a:pt x="f3" y="f4"/>
                  </a:cubicBezTo>
                  <a:cubicBezTo>
                    <a:pt x="f14" y="f16"/>
                    <a:pt x="f14" y="f17"/>
                    <a:pt x="f14" y="f18"/>
                  </a:cubicBezTo>
                  <a:cubicBezTo>
                    <a:pt x="f12" y="f19"/>
                    <a:pt x="f20" y="f21"/>
                    <a:pt x="f2" y="f2"/>
                  </a:cubicBezTo>
                  <a:cubicBezTo>
                    <a:pt x="f2" y="f6"/>
                    <a:pt x="f2" y="f20"/>
                    <a:pt x="f2" y="f10"/>
                  </a:cubicBezTo>
                  <a:cubicBezTo>
                    <a:pt x="f2" y="f22"/>
                    <a:pt x="f2" y="f18"/>
                    <a:pt x="f2" y="f5"/>
                  </a:cubicBezTo>
                  <a:close/>
                </a:path>
              </a:pathLst>
            </a:custGeom>
            <a:solidFill>
              <a:srgbClr val="2E5369"/>
            </a:solidFill>
            <a:ln cap="rnd">
              <a:noFill/>
              <a:prstDash val="solid"/>
            </a:ln>
          </p:spPr>
          <p:txBody>
            <a:bodyPr lIns="0" tIns="0" rIns="0" bIns="0"/>
            <a:lstStyle/>
            <a:p>
              <a:endParaRPr lang="en-US"/>
            </a:p>
          </p:txBody>
        </p:sp>
        <p:sp>
          <p:nvSpPr>
            <p:cNvPr id="30" name="Freeform 38"/>
            <p:cNvSpPr/>
            <p:nvPr/>
          </p:nvSpPr>
          <p:spPr>
            <a:xfrm>
              <a:off x="1006297" y="6322518"/>
              <a:ext cx="210760" cy="530726"/>
            </a:xfrm>
            <a:custGeom>
              <a:avLst/>
              <a:gdLst>
                <a:gd name="f0" fmla="val w"/>
                <a:gd name="f1" fmla="val h"/>
                <a:gd name="f2" fmla="val 0"/>
                <a:gd name="f3" fmla="val 44"/>
                <a:gd name="f4" fmla="val 111"/>
                <a:gd name="f5" fmla="val 11"/>
                <a:gd name="f6" fmla="val 28"/>
                <a:gd name="f7" fmla="val 7"/>
                <a:gd name="f8" fmla="val 19"/>
                <a:gd name="f9" fmla="val 4"/>
                <a:gd name="f10" fmla="val 9"/>
                <a:gd name="f11" fmla="val 3"/>
                <a:gd name="f12" fmla="val 16"/>
                <a:gd name="f13" fmla="val 33"/>
                <a:gd name="f14" fmla="val 49"/>
                <a:gd name="f15" fmla="val 12"/>
                <a:gd name="f16" fmla="val 52"/>
                <a:gd name="f17" fmla="val 13"/>
                <a:gd name="f18" fmla="val 55"/>
                <a:gd name="f19" fmla="val 14"/>
                <a:gd name="f20" fmla="val 58"/>
                <a:gd name="f21" fmla="val 22"/>
                <a:gd name="f22" fmla="val 76"/>
                <a:gd name="f23" fmla="val 30"/>
                <a:gd name="f24" fmla="val 94"/>
                <a:gd name="f25" fmla="val 39"/>
                <a:gd name="f26" fmla="val 35"/>
                <a:gd name="f27" fmla="val 92"/>
                <a:gd name="f28" fmla="val 72"/>
                <a:gd name="f29" fmla="val 18"/>
                <a:gd name="f30" fmla="val 15"/>
                <a:gd name="f31" fmla="val 36"/>
                <a:gd name="f32" fmla="*/ f0 1 44"/>
                <a:gd name="f33" fmla="*/ f1 1 111"/>
                <a:gd name="f34" fmla="val f2"/>
                <a:gd name="f35" fmla="val f3"/>
                <a:gd name="f36" fmla="val f4"/>
                <a:gd name="f37" fmla="+- f36 0 f34"/>
                <a:gd name="f38" fmla="+- f35 0 f34"/>
                <a:gd name="f39" fmla="*/ f38 1 44"/>
                <a:gd name="f40" fmla="*/ f37 1 111"/>
                <a:gd name="f41" fmla="*/ 0 1 f39"/>
                <a:gd name="f42" fmla="*/ f35 1 f39"/>
                <a:gd name="f43" fmla="*/ 0 1 f40"/>
                <a:gd name="f44" fmla="*/ f36 1 f40"/>
                <a:gd name="f45" fmla="*/ f41 f32 1"/>
                <a:gd name="f46" fmla="*/ f42 f32 1"/>
                <a:gd name="f47" fmla="*/ f44 f33 1"/>
                <a:gd name="f48" fmla="*/ f43 f33 1"/>
              </a:gdLst>
              <a:ahLst/>
              <a:cxnLst>
                <a:cxn ang="3cd4">
                  <a:pos x="hc" y="t"/>
                </a:cxn>
                <a:cxn ang="0">
                  <a:pos x="r" y="vc"/>
                </a:cxn>
                <a:cxn ang="cd4">
                  <a:pos x="hc" y="b"/>
                </a:cxn>
                <a:cxn ang="cd2">
                  <a:pos x="l" y="vc"/>
                </a:cxn>
              </a:cxnLst>
              <a:rect l="f45" t="f48" r="f46" b="f47"/>
              <a:pathLst>
                <a:path w="44" h="111">
                  <a:moveTo>
                    <a:pt x="f5" y="f6"/>
                  </a:moveTo>
                  <a:cubicBezTo>
                    <a:pt x="f7" y="f8"/>
                    <a:pt x="f9" y="f10"/>
                    <a:pt x="f2" y="f2"/>
                  </a:cubicBezTo>
                  <a:cubicBezTo>
                    <a:pt x="f11" y="f12"/>
                    <a:pt x="f7" y="f13"/>
                    <a:pt x="f5" y="f14"/>
                  </a:cubicBezTo>
                  <a:cubicBezTo>
                    <a:pt x="f15" y="f16"/>
                    <a:pt x="f17" y="f18"/>
                    <a:pt x="f19" y="f20"/>
                  </a:cubicBezTo>
                  <a:cubicBezTo>
                    <a:pt x="f21" y="f22"/>
                    <a:pt x="f23" y="f24"/>
                    <a:pt x="f25" y="f4"/>
                  </a:cubicBezTo>
                  <a:cubicBezTo>
                    <a:pt x="f3" y="f4"/>
                    <a:pt x="f3" y="f4"/>
                    <a:pt x="f3" y="f4"/>
                  </a:cubicBezTo>
                  <a:cubicBezTo>
                    <a:pt x="f26" y="f27"/>
                    <a:pt x="f6" y="f28"/>
                    <a:pt x="f21" y="f16"/>
                  </a:cubicBezTo>
                  <a:cubicBezTo>
                    <a:pt x="f29" y="f3"/>
                    <a:pt x="f30" y="f31"/>
                    <a:pt x="f5" y="f6"/>
                  </a:cubicBezTo>
                  <a:close/>
                </a:path>
              </a:pathLst>
            </a:custGeom>
            <a:solidFill>
              <a:srgbClr val="2E5369"/>
            </a:solidFill>
            <a:ln cap="rnd">
              <a:noFill/>
              <a:prstDash val="solid"/>
            </a:ln>
          </p:spPr>
          <p:txBody>
            <a:bodyPr lIns="0" tIns="0" rIns="0" bIns="0"/>
            <a:lstStyle/>
            <a:p>
              <a:endParaRPr lang="en-US"/>
            </a:p>
          </p:txBody>
        </p:sp>
      </p:grpSp>
      <p:sp>
        <p:nvSpPr>
          <p:cNvPr id="31" name="Rectangle 6"/>
          <p:cNvSpPr/>
          <p:nvPr/>
        </p:nvSpPr>
        <p:spPr>
          <a:xfrm>
            <a:off x="0" y="0"/>
            <a:ext cx="182880" cy="6858000"/>
          </a:xfrm>
          <a:prstGeom prst="rect">
            <a:avLst/>
          </a:prstGeom>
          <a:solidFill>
            <a:srgbClr val="2E5369"/>
          </a:solidFill>
          <a:ln cap="rnd">
            <a:noFill/>
            <a:prstDash val="solid"/>
          </a:ln>
        </p:spPr>
        <p:txBody>
          <a:bodyPr lIns="0" tIns="0" rIns="0" bIns="0"/>
          <a:lstStyle/>
          <a:p>
            <a:endParaRPr lang="en-US"/>
          </a:p>
        </p:txBody>
      </p:sp>
      <p:sp>
        <p:nvSpPr>
          <p:cNvPr id="2" name="Footer Placeholder 4"/>
          <p:cNvSpPr txBox="1">
            <a:spLocks noGrp="1"/>
          </p:cNvSpPr>
          <p:nvPr>
            <p:ph type="ftr" sz="quarter" idx="9"/>
          </p:nvPr>
        </p:nvSpPr>
        <p:spPr>
          <a:xfrm>
            <a:off x="2589215" y="6135806"/>
            <a:ext cx="7619996" cy="365129"/>
          </a:xfrm>
        </p:spPr>
        <p:txBody>
          <a:bodyPr/>
          <a:lstStyle>
            <a:lvl1pPr>
              <a:defRPr/>
            </a:lvl1pPr>
          </a:lstStyle>
          <a:p>
            <a:pPr lvl="0"/>
            <a:r>
              <a:rPr lang="en-US"/>
              <a:t>Jeff Mazzamurro | Pharmacist Intern | WNE College of Pharmacy | 2/6/17</a:t>
            </a:r>
          </a:p>
        </p:txBody>
      </p:sp>
      <p:sp>
        <p:nvSpPr>
          <p:cNvPr id="3" name="Freeform 11"/>
          <p:cNvSpPr/>
          <p:nvPr/>
        </p:nvSpPr>
        <p:spPr>
          <a:xfrm flipV="1">
            <a:off x="-4187" y="714375"/>
            <a:ext cx="1588523" cy="507299"/>
          </a:xfrm>
          <a:custGeom>
            <a:avLst/>
            <a:gdLst>
              <a:gd name="f0" fmla="val w"/>
              <a:gd name="f1" fmla="val h"/>
              <a:gd name="f2" fmla="val 0"/>
              <a:gd name="f3" fmla="val 9248"/>
              <a:gd name="f4" fmla="val 10000"/>
              <a:gd name="f5" fmla="val 4701"/>
              <a:gd name="f6" fmla="val 7915"/>
              <a:gd name="f7" fmla="val 188"/>
              <a:gd name="f8" fmla="val 7906"/>
              <a:gd name="f9" fmla="val 156"/>
              <a:gd name="f10" fmla="val 7895"/>
              <a:gd name="f11" fmla="val 126"/>
              <a:gd name="f12" fmla="val 7886"/>
              <a:gd name="f13" fmla="val 94"/>
              <a:gd name="f14" fmla="val 7859"/>
              <a:gd name="f15" fmla="val 7831"/>
              <a:gd name="f16" fmla="val 7803"/>
              <a:gd name="f17" fmla="val 7275"/>
              <a:gd name="f18" fmla="val 70"/>
              <a:gd name="f19" fmla="val 8"/>
              <a:gd name="f20" fmla="val 3380"/>
              <a:gd name="f21" fmla="val 17"/>
              <a:gd name="f22" fmla="val 6690"/>
              <a:gd name="f23" fmla="val 25"/>
              <a:gd name="f24" fmla="val 9966"/>
              <a:gd name="f25" fmla="val 9872"/>
              <a:gd name="f26" fmla="val 9778"/>
              <a:gd name="f27" fmla="val 5265"/>
              <a:gd name="f28" fmla="val 9303"/>
              <a:gd name="f29" fmla="val 5077"/>
              <a:gd name="f30" fmla="val 4889"/>
              <a:gd name="f31" fmla="*/ f0 1 9248"/>
              <a:gd name="f32" fmla="*/ f1 1 10000"/>
              <a:gd name="f33" fmla="val f2"/>
              <a:gd name="f34" fmla="val f3"/>
              <a:gd name="f35" fmla="val f4"/>
              <a:gd name="f36" fmla="+- f35 0 f33"/>
              <a:gd name="f37" fmla="+- f34 0 f33"/>
              <a:gd name="f38" fmla="*/ f37 1 9248"/>
              <a:gd name="f39" fmla="*/ f36 1 10000"/>
              <a:gd name="f40" fmla="*/ f33 1 f38"/>
              <a:gd name="f41" fmla="*/ f34 1 f38"/>
              <a:gd name="f42" fmla="*/ f33 1 f39"/>
              <a:gd name="f43" fmla="*/ f35 1 f39"/>
              <a:gd name="f44" fmla="*/ f40 f31 1"/>
              <a:gd name="f45" fmla="*/ f41 f31 1"/>
              <a:gd name="f46" fmla="*/ f43 f32 1"/>
              <a:gd name="f47" fmla="*/ f42 f32 1"/>
            </a:gdLst>
            <a:ahLst/>
            <a:cxnLst>
              <a:cxn ang="3cd4">
                <a:pos x="hc" y="t"/>
              </a:cxn>
              <a:cxn ang="0">
                <a:pos x="r" y="vc"/>
              </a:cxn>
              <a:cxn ang="cd4">
                <a:pos x="hc" y="b"/>
              </a:cxn>
              <a:cxn ang="cd2">
                <a:pos x="l" y="vc"/>
              </a:cxn>
            </a:cxnLst>
            <a:rect l="f44" t="f47" r="f45" b="f46"/>
            <a:pathLst>
              <a:path w="9248" h="10000">
                <a:moveTo>
                  <a:pt x="f3" y="f5"/>
                </a:moveTo>
                <a:lnTo>
                  <a:pt x="f6" y="f7"/>
                </a:lnTo>
                <a:cubicBezTo>
                  <a:pt x="f8" y="f9"/>
                  <a:pt x="f10" y="f11"/>
                  <a:pt x="f12" y="f13"/>
                </a:cubicBezTo>
                <a:cubicBezTo>
                  <a:pt x="f14" y="f2"/>
                  <a:pt x="f15" y="f2"/>
                  <a:pt x="f16" y="f2"/>
                </a:cubicBezTo>
                <a:lnTo>
                  <a:pt x="f17" y="f2"/>
                </a:lnTo>
                <a:lnTo>
                  <a:pt x="f2" y="f18"/>
                </a:lnTo>
                <a:cubicBezTo>
                  <a:pt x="f19" y="f20"/>
                  <a:pt x="f21" y="f22"/>
                  <a:pt x="f23" y="f4"/>
                </a:cubicBezTo>
                <a:lnTo>
                  <a:pt x="f17" y="f24"/>
                </a:lnTo>
                <a:lnTo>
                  <a:pt x="f16" y="f24"/>
                </a:lnTo>
                <a:cubicBezTo>
                  <a:pt x="f15" y="f24"/>
                  <a:pt x="f14" y="f25"/>
                  <a:pt x="f12" y="f25"/>
                </a:cubicBezTo>
                <a:cubicBezTo>
                  <a:pt x="f12" y="f26"/>
                  <a:pt x="f6" y="f26"/>
                  <a:pt x="f6" y="f26"/>
                </a:cubicBezTo>
                <a:lnTo>
                  <a:pt x="f3" y="f27"/>
                </a:lnTo>
                <a:cubicBezTo>
                  <a:pt x="f28" y="f29"/>
                  <a:pt x="f28" y="f30"/>
                  <a:pt x="f3" y="f5"/>
                </a:cubicBezTo>
                <a:close/>
              </a:path>
            </a:pathLst>
          </a:custGeom>
          <a:solidFill>
            <a:srgbClr val="353535"/>
          </a:solidFill>
          <a:ln cap="rnd">
            <a:noFill/>
            <a:prstDash val="solid"/>
          </a:ln>
        </p:spPr>
        <p:txBody>
          <a:bodyPr lIns="0" tIns="0" rIns="0" bIns="0"/>
          <a:lstStyle/>
          <a:p>
            <a:endParaRPr lang="en-US"/>
          </a:p>
        </p:txBody>
      </p:sp>
      <p:sp>
        <p:nvSpPr>
          <p:cNvPr id="4" name="Slide Number Placeholder 5"/>
          <p:cNvSpPr txBox="1">
            <a:spLocks noGrp="1"/>
          </p:cNvSpPr>
          <p:nvPr>
            <p:ph type="sldNum" sz="quarter" idx="8"/>
          </p:nvPr>
        </p:nvSpPr>
        <p:spPr>
          <a:xfrm>
            <a:off x="531815" y="787783"/>
            <a:ext cx="779763" cy="365129"/>
          </a:xfrm>
        </p:spPr>
        <p:txBody>
          <a:bodyPr/>
          <a:lstStyle>
            <a:lvl1pPr>
              <a:defRPr/>
            </a:lvl1pPr>
          </a:lstStyle>
          <a:p>
            <a:pPr lvl="0"/>
            <a:fld id="{6240D872-0440-45C5-A49C-84A04FF8D49F}" type="slidenum">
              <a:t>‹#›</a:t>
            </a:fld>
            <a:endParaRPr lang="en-US"/>
          </a:p>
        </p:txBody>
      </p:sp>
    </p:spTree>
    <p:extLst>
      <p:ext uri="{BB962C8B-B14F-4D97-AF65-F5344CB8AC3E}">
        <p14:creationId xmlns:p14="http://schemas.microsoft.com/office/powerpoint/2010/main" val="685586158"/>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5" name="Group 22"/>
          <p:cNvGrpSpPr/>
          <p:nvPr/>
        </p:nvGrpSpPr>
        <p:grpSpPr>
          <a:xfrm>
            <a:off x="0" y="228600"/>
            <a:ext cx="2851510" cy="6638634"/>
            <a:chOff x="0" y="228600"/>
            <a:chExt cx="2851510" cy="6638634"/>
          </a:xfrm>
        </p:grpSpPr>
        <p:sp>
          <p:nvSpPr>
            <p:cNvPr id="6" name="Freeform 11"/>
            <p:cNvSpPr/>
            <p:nvPr/>
          </p:nvSpPr>
          <p:spPr>
            <a:xfrm>
              <a:off x="0" y="2575041"/>
              <a:ext cx="100638" cy="626217"/>
            </a:xfrm>
            <a:custGeom>
              <a:avLst/>
              <a:gdLst>
                <a:gd name="f0" fmla="val w"/>
                <a:gd name="f1" fmla="val h"/>
                <a:gd name="f2" fmla="val 0"/>
                <a:gd name="f3" fmla="val 22"/>
                <a:gd name="f4" fmla="val 136"/>
                <a:gd name="f5" fmla="val 20"/>
                <a:gd name="f6" fmla="val 117"/>
                <a:gd name="f7" fmla="val 19"/>
                <a:gd name="f8" fmla="val 99"/>
                <a:gd name="f9" fmla="val 17"/>
                <a:gd name="f10" fmla="val 80"/>
                <a:gd name="f11" fmla="val 11"/>
                <a:gd name="f12" fmla="val 54"/>
                <a:gd name="f13" fmla="val 6"/>
                <a:gd name="f14" fmla="val 27"/>
                <a:gd name="f15" fmla="val 35"/>
                <a:gd name="f16" fmla="val 64"/>
                <a:gd name="f17" fmla="val 13"/>
                <a:gd name="f18" fmla="val 94"/>
                <a:gd name="f19" fmla="val 124"/>
                <a:gd name="f20" fmla="val 128"/>
                <a:gd name="f21" fmla="val 21"/>
                <a:gd name="f22" fmla="val 132"/>
                <a:gd name="f23" fmla="*/ f0 1 22"/>
                <a:gd name="f24" fmla="*/ f1 1 136"/>
                <a:gd name="f25" fmla="val f2"/>
                <a:gd name="f26" fmla="val f3"/>
                <a:gd name="f27" fmla="val f4"/>
                <a:gd name="f28" fmla="+- f27 0 f25"/>
                <a:gd name="f29" fmla="+- f26 0 f25"/>
                <a:gd name="f30" fmla="*/ f29 1 22"/>
                <a:gd name="f31" fmla="*/ f28 1 136"/>
                <a:gd name="f32" fmla="*/ 0 1 f30"/>
                <a:gd name="f33" fmla="*/ f26 1 f30"/>
                <a:gd name="f34" fmla="*/ 0 1 f31"/>
                <a:gd name="f35" fmla="*/ f27 1 f31"/>
                <a:gd name="f36" fmla="*/ f32 f23 1"/>
                <a:gd name="f37" fmla="*/ f33 f23 1"/>
                <a:gd name="f38" fmla="*/ f35 f24 1"/>
                <a:gd name="f39" fmla="*/ f34 f24 1"/>
              </a:gdLst>
              <a:ahLst/>
              <a:cxnLst>
                <a:cxn ang="3cd4">
                  <a:pos x="hc" y="t"/>
                </a:cxn>
                <a:cxn ang="0">
                  <a:pos x="r" y="vc"/>
                </a:cxn>
                <a:cxn ang="cd4">
                  <a:pos x="hc" y="b"/>
                </a:cxn>
                <a:cxn ang="cd2">
                  <a:pos x="l" y="vc"/>
                </a:cxn>
              </a:cxnLst>
              <a:rect l="f36" t="f39" r="f37" b="f38"/>
              <a:pathLst>
                <a:path w="22" h="136">
                  <a:moveTo>
                    <a:pt x="f3" y="f4"/>
                  </a:moveTo>
                  <a:cubicBezTo>
                    <a:pt x="f5" y="f6"/>
                    <a:pt x="f7" y="f8"/>
                    <a:pt x="f9" y="f10"/>
                  </a:cubicBezTo>
                  <a:cubicBezTo>
                    <a:pt x="f11" y="f12"/>
                    <a:pt x="f13" y="f14"/>
                    <a:pt x="f2" y="f2"/>
                  </a:cubicBezTo>
                  <a:cubicBezTo>
                    <a:pt x="f2" y="f15"/>
                    <a:pt x="f2" y="f15"/>
                    <a:pt x="f2" y="f15"/>
                  </a:cubicBezTo>
                  <a:cubicBezTo>
                    <a:pt x="f13" y="f16"/>
                    <a:pt x="f17" y="f18"/>
                    <a:pt x="f5" y="f19"/>
                  </a:cubicBezTo>
                  <a:cubicBezTo>
                    <a:pt x="f5" y="f20"/>
                    <a:pt x="f21" y="f22"/>
                    <a:pt x="f3" y="f4"/>
                  </a:cubicBezTo>
                  <a:close/>
                </a:path>
              </a:pathLst>
            </a:custGeom>
            <a:solidFill>
              <a:srgbClr val="2E5369">
                <a:alpha val="20000"/>
              </a:srgbClr>
            </a:solidFill>
            <a:ln cap="rnd">
              <a:noFill/>
              <a:prstDash val="solid"/>
            </a:ln>
          </p:spPr>
          <p:txBody>
            <a:bodyPr lIns="0" tIns="0" rIns="0" bIns="0"/>
            <a:lstStyle/>
            <a:p>
              <a:endParaRPr lang="en-US"/>
            </a:p>
          </p:txBody>
        </p:sp>
        <p:sp>
          <p:nvSpPr>
            <p:cNvPr id="7" name="Freeform 12"/>
            <p:cNvSpPr/>
            <p:nvPr/>
          </p:nvSpPr>
          <p:spPr>
            <a:xfrm>
              <a:off x="128601" y="3156527"/>
              <a:ext cx="646718" cy="2322219"/>
            </a:xfrm>
            <a:custGeom>
              <a:avLst/>
              <a:gdLst>
                <a:gd name="f0" fmla="val w"/>
                <a:gd name="f1" fmla="val h"/>
                <a:gd name="f2" fmla="val 0"/>
                <a:gd name="f3" fmla="val 140"/>
                <a:gd name="f4" fmla="val 504"/>
                <a:gd name="f5" fmla="val 86"/>
                <a:gd name="f6" fmla="val 350"/>
                <a:gd name="f7" fmla="val 103"/>
                <a:gd name="f8" fmla="val 402"/>
                <a:gd name="f9" fmla="val 120"/>
                <a:gd name="f10" fmla="val 453"/>
                <a:gd name="f11" fmla="val 139"/>
                <a:gd name="f12" fmla="val 495"/>
                <a:gd name="f13" fmla="val 487"/>
                <a:gd name="f14" fmla="val 478"/>
                <a:gd name="f15" fmla="val 124"/>
                <a:gd name="f16" fmla="val 435"/>
                <a:gd name="f17" fmla="val 109"/>
                <a:gd name="f18" fmla="val 391"/>
                <a:gd name="f19" fmla="val 95"/>
                <a:gd name="f20" fmla="val 347"/>
                <a:gd name="f21" fmla="val 58"/>
                <a:gd name="f22" fmla="val 233"/>
                <a:gd name="f23" fmla="val 27"/>
                <a:gd name="f24" fmla="val 117"/>
                <a:gd name="f25" fmla="val 2"/>
                <a:gd name="f26" fmla="val 20"/>
                <a:gd name="f27" fmla="val 4"/>
                <a:gd name="f28" fmla="val 41"/>
                <a:gd name="f29" fmla="val 6"/>
                <a:gd name="f30" fmla="val 61"/>
                <a:gd name="f31" fmla="val 30"/>
                <a:gd name="f32" fmla="val 158"/>
                <a:gd name="f33" fmla="val 56"/>
                <a:gd name="f34" fmla="val 255"/>
                <a:gd name="f35" fmla="*/ f0 1 140"/>
                <a:gd name="f36" fmla="*/ f1 1 504"/>
                <a:gd name="f37" fmla="val f2"/>
                <a:gd name="f38" fmla="val f3"/>
                <a:gd name="f39" fmla="val f4"/>
                <a:gd name="f40" fmla="+- f39 0 f37"/>
                <a:gd name="f41" fmla="+- f38 0 f37"/>
                <a:gd name="f42" fmla="*/ f41 1 140"/>
                <a:gd name="f43" fmla="*/ f40 1 504"/>
                <a:gd name="f44" fmla="*/ 0 1 f42"/>
                <a:gd name="f45" fmla="*/ f38 1 f42"/>
                <a:gd name="f46" fmla="*/ 0 1 f43"/>
                <a:gd name="f47" fmla="*/ f39 1 f43"/>
                <a:gd name="f48" fmla="*/ f44 f35 1"/>
                <a:gd name="f49" fmla="*/ f45 f35 1"/>
                <a:gd name="f50" fmla="*/ f47 f36 1"/>
                <a:gd name="f51" fmla="*/ f46 f36 1"/>
              </a:gdLst>
              <a:ahLst/>
              <a:cxnLst>
                <a:cxn ang="3cd4">
                  <a:pos x="hc" y="t"/>
                </a:cxn>
                <a:cxn ang="0">
                  <a:pos x="r" y="vc"/>
                </a:cxn>
                <a:cxn ang="cd4">
                  <a:pos x="hc" y="b"/>
                </a:cxn>
                <a:cxn ang="cd2">
                  <a:pos x="l" y="vc"/>
                </a:cxn>
              </a:cxnLst>
              <a:rect l="f48" t="f51" r="f49" b="f50"/>
              <a:pathLst>
                <a:path w="140" h="504">
                  <a:moveTo>
                    <a:pt x="f5" y="f6"/>
                  </a:moveTo>
                  <a:cubicBezTo>
                    <a:pt x="f7" y="f8"/>
                    <a:pt x="f9" y="f10"/>
                    <a:pt x="f11" y="f4"/>
                  </a:cubicBezTo>
                  <a:cubicBezTo>
                    <a:pt x="f11" y="f12"/>
                    <a:pt x="f11" y="f13"/>
                    <a:pt x="f3" y="f14"/>
                  </a:cubicBezTo>
                  <a:cubicBezTo>
                    <a:pt x="f15" y="f16"/>
                    <a:pt x="f17" y="f18"/>
                    <a:pt x="f19" y="f20"/>
                  </a:cubicBezTo>
                  <a:cubicBezTo>
                    <a:pt x="f21" y="f22"/>
                    <a:pt x="f23" y="f24"/>
                    <a:pt x="f2" y="f2"/>
                  </a:cubicBezTo>
                  <a:cubicBezTo>
                    <a:pt x="f25" y="f26"/>
                    <a:pt x="f27" y="f28"/>
                    <a:pt x="f29" y="f30"/>
                  </a:cubicBezTo>
                  <a:cubicBezTo>
                    <a:pt x="f31" y="f32"/>
                    <a:pt x="f33" y="f34"/>
                    <a:pt x="f5" y="f6"/>
                  </a:cubicBezTo>
                  <a:close/>
                </a:path>
              </a:pathLst>
            </a:custGeom>
            <a:solidFill>
              <a:srgbClr val="2E5369">
                <a:alpha val="20000"/>
              </a:srgbClr>
            </a:solidFill>
            <a:ln cap="rnd">
              <a:noFill/>
              <a:prstDash val="solid"/>
            </a:ln>
          </p:spPr>
          <p:txBody>
            <a:bodyPr lIns="0" tIns="0" rIns="0" bIns="0"/>
            <a:lstStyle/>
            <a:p>
              <a:endParaRPr lang="en-US"/>
            </a:p>
          </p:txBody>
        </p:sp>
        <p:sp>
          <p:nvSpPr>
            <p:cNvPr id="8" name="Freeform 13"/>
            <p:cNvSpPr/>
            <p:nvPr/>
          </p:nvSpPr>
          <p:spPr>
            <a:xfrm>
              <a:off x="806994" y="5447062"/>
              <a:ext cx="609438" cy="1420163"/>
            </a:xfrm>
            <a:custGeom>
              <a:avLst/>
              <a:gdLst>
                <a:gd name="f0" fmla="val w"/>
                <a:gd name="f1" fmla="val h"/>
                <a:gd name="f2" fmla="val 0"/>
                <a:gd name="f3" fmla="val 132"/>
                <a:gd name="f4" fmla="val 308"/>
                <a:gd name="f5" fmla="val 8"/>
                <a:gd name="f6" fmla="val 22"/>
                <a:gd name="f7" fmla="val 5"/>
                <a:gd name="f8" fmla="val 15"/>
                <a:gd name="f9" fmla="val 2"/>
                <a:gd name="f10" fmla="val 10"/>
                <a:gd name="f11" fmla="val 19"/>
                <a:gd name="f12" fmla="val 29"/>
                <a:gd name="f13" fmla="val 21"/>
                <a:gd name="f14" fmla="val 85"/>
                <a:gd name="f15" fmla="val 44"/>
                <a:gd name="f16" fmla="val 140"/>
                <a:gd name="f17" fmla="val 68"/>
                <a:gd name="f18" fmla="val 194"/>
                <a:gd name="f19" fmla="val 232"/>
                <a:gd name="f20" fmla="val 104"/>
                <a:gd name="f21" fmla="val 270"/>
                <a:gd name="f22" fmla="val 123"/>
                <a:gd name="f23" fmla="val 113"/>
                <a:gd name="f24" fmla="val 269"/>
                <a:gd name="f25" fmla="val 94"/>
                <a:gd name="f26" fmla="val 230"/>
                <a:gd name="f27" fmla="val 77"/>
                <a:gd name="f28" fmla="val 190"/>
                <a:gd name="f29" fmla="val 52"/>
                <a:gd name="f30" fmla="val 135"/>
                <a:gd name="f31" fmla="val 79"/>
                <a:gd name="f32" fmla="*/ f0 1 132"/>
                <a:gd name="f33" fmla="*/ f1 1 308"/>
                <a:gd name="f34" fmla="val f2"/>
                <a:gd name="f35" fmla="val f3"/>
                <a:gd name="f36" fmla="val f4"/>
                <a:gd name="f37" fmla="+- f36 0 f34"/>
                <a:gd name="f38" fmla="+- f35 0 f34"/>
                <a:gd name="f39" fmla="*/ f38 1 132"/>
                <a:gd name="f40" fmla="*/ f37 1 308"/>
                <a:gd name="f41" fmla="*/ 0 1 f39"/>
                <a:gd name="f42" fmla="*/ f35 1 f39"/>
                <a:gd name="f43" fmla="*/ 0 1 f40"/>
                <a:gd name="f44" fmla="*/ f36 1 f40"/>
                <a:gd name="f45" fmla="*/ f41 f32 1"/>
                <a:gd name="f46" fmla="*/ f42 f32 1"/>
                <a:gd name="f47" fmla="*/ f44 f33 1"/>
                <a:gd name="f48" fmla="*/ f43 f33 1"/>
              </a:gdLst>
              <a:ahLst/>
              <a:cxnLst>
                <a:cxn ang="3cd4">
                  <a:pos x="hc" y="t"/>
                </a:cxn>
                <a:cxn ang="0">
                  <a:pos x="r" y="vc"/>
                </a:cxn>
                <a:cxn ang="cd4">
                  <a:pos x="hc" y="b"/>
                </a:cxn>
                <a:cxn ang="cd2">
                  <a:pos x="l" y="vc"/>
                </a:cxn>
              </a:cxnLst>
              <a:rect l="f45" t="f48" r="f46" b="f47"/>
              <a:pathLst>
                <a:path w="132" h="308">
                  <a:moveTo>
                    <a:pt x="f5" y="f6"/>
                  </a:moveTo>
                  <a:cubicBezTo>
                    <a:pt x="f7" y="f8"/>
                    <a:pt x="f9" y="f5"/>
                    <a:pt x="f2" y="f2"/>
                  </a:cubicBezTo>
                  <a:cubicBezTo>
                    <a:pt x="f2" y="f10"/>
                    <a:pt x="f2" y="f11"/>
                    <a:pt x="f2" y="f12"/>
                  </a:cubicBezTo>
                  <a:cubicBezTo>
                    <a:pt x="f13" y="f14"/>
                    <a:pt x="f15" y="f16"/>
                    <a:pt x="f17" y="f18"/>
                  </a:cubicBezTo>
                  <a:cubicBezTo>
                    <a:pt x="f14" y="f19"/>
                    <a:pt x="f20" y="f21"/>
                    <a:pt x="f22" y="f4"/>
                  </a:cubicBezTo>
                  <a:cubicBezTo>
                    <a:pt x="f3" y="f4"/>
                    <a:pt x="f3" y="f4"/>
                    <a:pt x="f3" y="f4"/>
                  </a:cubicBezTo>
                  <a:cubicBezTo>
                    <a:pt x="f23" y="f24"/>
                    <a:pt x="f25" y="f26"/>
                    <a:pt x="f27" y="f28"/>
                  </a:cubicBezTo>
                  <a:cubicBezTo>
                    <a:pt x="f29" y="f30"/>
                    <a:pt x="f12" y="f31"/>
                    <a:pt x="f5" y="f6"/>
                  </a:cubicBezTo>
                  <a:close/>
                </a:path>
              </a:pathLst>
            </a:custGeom>
            <a:solidFill>
              <a:srgbClr val="2E5369">
                <a:alpha val="20000"/>
              </a:srgbClr>
            </a:solidFill>
            <a:ln cap="rnd">
              <a:noFill/>
              <a:prstDash val="solid"/>
            </a:ln>
          </p:spPr>
          <p:txBody>
            <a:bodyPr lIns="0" tIns="0" rIns="0" bIns="0"/>
            <a:lstStyle/>
            <a:p>
              <a:endParaRPr lang="en-US"/>
            </a:p>
          </p:txBody>
        </p:sp>
        <p:sp>
          <p:nvSpPr>
            <p:cNvPr id="9" name="Freeform 14"/>
            <p:cNvSpPr/>
            <p:nvPr/>
          </p:nvSpPr>
          <p:spPr>
            <a:xfrm>
              <a:off x="959827" y="6503798"/>
              <a:ext cx="171468" cy="363428"/>
            </a:xfrm>
            <a:custGeom>
              <a:avLst/>
              <a:gdLst>
                <a:gd name="f0" fmla="val w"/>
                <a:gd name="f1" fmla="val h"/>
                <a:gd name="f2" fmla="val 0"/>
                <a:gd name="f3" fmla="val 37"/>
                <a:gd name="f4" fmla="val 79"/>
                <a:gd name="f5" fmla="val 28"/>
                <a:gd name="f6" fmla="val 24"/>
                <a:gd name="f7" fmla="val 53"/>
                <a:gd name="f8" fmla="val 12"/>
                <a:gd name="f9" fmla="val 27"/>
                <a:gd name="f10" fmla="val 8"/>
                <a:gd name="f11" fmla="val 17"/>
                <a:gd name="f12" fmla="*/ f0 1 37"/>
                <a:gd name="f13" fmla="*/ f1 1 79"/>
                <a:gd name="f14" fmla="val f2"/>
                <a:gd name="f15" fmla="val f3"/>
                <a:gd name="f16" fmla="val f4"/>
                <a:gd name="f17" fmla="+- f16 0 f14"/>
                <a:gd name="f18" fmla="+- f15 0 f14"/>
                <a:gd name="f19" fmla="*/ f18 1 37"/>
                <a:gd name="f20" fmla="*/ f17 1 79"/>
                <a:gd name="f21" fmla="*/ 0 1 f19"/>
                <a:gd name="f22" fmla="*/ f15 1 f19"/>
                <a:gd name="f23" fmla="*/ 0 1 f20"/>
                <a:gd name="f24" fmla="*/ f16 1 f20"/>
                <a:gd name="f25" fmla="*/ f21 f12 1"/>
                <a:gd name="f26" fmla="*/ f22 f12 1"/>
                <a:gd name="f27" fmla="*/ f24 f13 1"/>
                <a:gd name="f28" fmla="*/ f23 f13 1"/>
              </a:gdLst>
              <a:ahLst/>
              <a:cxnLst>
                <a:cxn ang="3cd4">
                  <a:pos x="hc" y="t"/>
                </a:cxn>
                <a:cxn ang="0">
                  <a:pos x="r" y="vc"/>
                </a:cxn>
                <a:cxn ang="cd4">
                  <a:pos x="hc" y="b"/>
                </a:cxn>
                <a:cxn ang="cd2">
                  <a:pos x="l" y="vc"/>
                </a:cxn>
              </a:cxnLst>
              <a:rect l="f25" t="f28" r="f26" b="f27"/>
              <a:pathLst>
                <a:path w="37" h="79">
                  <a:moveTo>
                    <a:pt x="f5" y="f4"/>
                  </a:moveTo>
                  <a:cubicBezTo>
                    <a:pt x="f3" y="f4"/>
                    <a:pt x="f3" y="f4"/>
                    <a:pt x="f3" y="f4"/>
                  </a:cubicBezTo>
                  <a:cubicBezTo>
                    <a:pt x="f6" y="f7"/>
                    <a:pt x="f8" y="f9"/>
                    <a:pt x="f2" y="f2"/>
                  </a:cubicBezTo>
                  <a:cubicBezTo>
                    <a:pt x="f10" y="f9"/>
                    <a:pt x="f11" y="f7"/>
                    <a:pt x="f5" y="f4"/>
                  </a:cubicBezTo>
                  <a:close/>
                </a:path>
              </a:pathLst>
            </a:custGeom>
            <a:solidFill>
              <a:srgbClr val="2E5369">
                <a:alpha val="20000"/>
              </a:srgbClr>
            </a:solidFill>
            <a:ln cap="rnd">
              <a:noFill/>
              <a:prstDash val="solid"/>
            </a:ln>
          </p:spPr>
          <p:txBody>
            <a:bodyPr lIns="0" tIns="0" rIns="0" bIns="0"/>
            <a:lstStyle/>
            <a:p>
              <a:endParaRPr lang="en-US"/>
            </a:p>
          </p:txBody>
        </p:sp>
        <p:sp>
          <p:nvSpPr>
            <p:cNvPr id="10" name="Freeform 15"/>
            <p:cNvSpPr/>
            <p:nvPr/>
          </p:nvSpPr>
          <p:spPr>
            <a:xfrm>
              <a:off x="100638" y="3201259"/>
              <a:ext cx="821908" cy="3328635"/>
            </a:xfrm>
            <a:custGeom>
              <a:avLst/>
              <a:gdLst>
                <a:gd name="f0" fmla="val w"/>
                <a:gd name="f1" fmla="val h"/>
                <a:gd name="f2" fmla="val 0"/>
                <a:gd name="f3" fmla="val 178"/>
                <a:gd name="f4" fmla="val 722"/>
                <a:gd name="f5" fmla="val 162"/>
                <a:gd name="f6" fmla="val 660"/>
                <a:gd name="f7" fmla="val 145"/>
                <a:gd name="f8" fmla="val 618"/>
                <a:gd name="f9" fmla="val 130"/>
                <a:gd name="f10" fmla="val 576"/>
                <a:gd name="f11" fmla="val 116"/>
                <a:gd name="f12" fmla="val 534"/>
                <a:gd name="f13" fmla="val 84"/>
                <a:gd name="f14" fmla="val 437"/>
                <a:gd name="f15" fmla="val 59"/>
                <a:gd name="f16" fmla="val 337"/>
                <a:gd name="f17" fmla="val 40"/>
                <a:gd name="f18" fmla="val 236"/>
                <a:gd name="f19" fmla="val 29"/>
                <a:gd name="f20" fmla="val 175"/>
                <a:gd name="f21" fmla="val 20"/>
                <a:gd name="f22" fmla="val 113"/>
                <a:gd name="f23" fmla="val 12"/>
                <a:gd name="f24" fmla="val 51"/>
                <a:gd name="f25" fmla="val 8"/>
                <a:gd name="f26" fmla="val 34"/>
                <a:gd name="f27" fmla="val 4"/>
                <a:gd name="f28" fmla="val 17"/>
                <a:gd name="f29" fmla="val 79"/>
                <a:gd name="f30" fmla="val 19"/>
                <a:gd name="f31" fmla="val 159"/>
                <a:gd name="f32" fmla="val 33"/>
                <a:gd name="f33" fmla="val 237"/>
                <a:gd name="f34" fmla="val 339"/>
                <a:gd name="f35" fmla="val 76"/>
                <a:gd name="f36" fmla="val 439"/>
                <a:gd name="f37" fmla="val 107"/>
                <a:gd name="f38" fmla="val 537"/>
                <a:gd name="f39" fmla="val 123"/>
                <a:gd name="f40" fmla="val 586"/>
                <a:gd name="f41" fmla="val 141"/>
                <a:gd name="f42" fmla="val 634"/>
                <a:gd name="f43" fmla="val 160"/>
                <a:gd name="f44" fmla="val 681"/>
                <a:gd name="f45" fmla="val 166"/>
                <a:gd name="f46" fmla="val 695"/>
                <a:gd name="f47" fmla="val 172"/>
                <a:gd name="f48" fmla="val 708"/>
                <a:gd name="f49" fmla="val 176"/>
                <a:gd name="f50" fmla="val 717"/>
                <a:gd name="f51" fmla="val 713"/>
                <a:gd name="f52" fmla="val 174"/>
                <a:gd name="f53" fmla="val 169"/>
                <a:gd name="f54" fmla="val 692"/>
                <a:gd name="f55" fmla="val 165"/>
                <a:gd name="f56" fmla="val 676"/>
                <a:gd name="f57" fmla="*/ f0 1 178"/>
                <a:gd name="f58" fmla="*/ f1 1 722"/>
                <a:gd name="f59" fmla="val f2"/>
                <a:gd name="f60" fmla="val f3"/>
                <a:gd name="f61" fmla="val f4"/>
                <a:gd name="f62" fmla="+- f61 0 f59"/>
                <a:gd name="f63" fmla="+- f60 0 f59"/>
                <a:gd name="f64" fmla="*/ f63 1 178"/>
                <a:gd name="f65" fmla="*/ f62 1 722"/>
                <a:gd name="f66" fmla="*/ 0 1 f64"/>
                <a:gd name="f67" fmla="*/ f60 1 f64"/>
                <a:gd name="f68" fmla="*/ 0 1 f65"/>
                <a:gd name="f69" fmla="*/ f61 1 f65"/>
                <a:gd name="f70" fmla="*/ f66 f57 1"/>
                <a:gd name="f71" fmla="*/ f67 f57 1"/>
                <a:gd name="f72" fmla="*/ f69 f58 1"/>
                <a:gd name="f73" fmla="*/ f68 f58 1"/>
              </a:gdLst>
              <a:ahLst/>
              <a:cxnLst>
                <a:cxn ang="3cd4">
                  <a:pos x="hc" y="t"/>
                </a:cxn>
                <a:cxn ang="0">
                  <a:pos x="r" y="vc"/>
                </a:cxn>
                <a:cxn ang="cd4">
                  <a:pos x="hc" y="b"/>
                </a:cxn>
                <a:cxn ang="cd2">
                  <a:pos x="l" y="vc"/>
                </a:cxn>
              </a:cxnLst>
              <a:rect l="f70" t="f73" r="f71" b="f72"/>
              <a:pathLst>
                <a:path w="178" h="722">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5" y="f29"/>
                    <a:pt x="f30" y="f31"/>
                    <a:pt x="f32" y="f33"/>
                  </a:cubicBezTo>
                  <a:cubicBezTo>
                    <a:pt x="f24" y="f34"/>
                    <a:pt x="f35" y="f36"/>
                    <a:pt x="f37" y="f38"/>
                  </a:cubicBezTo>
                  <a:cubicBezTo>
                    <a:pt x="f39" y="f40"/>
                    <a:pt x="f41" y="f42"/>
                    <a:pt x="f43" y="f44"/>
                  </a:cubicBezTo>
                  <a:cubicBezTo>
                    <a:pt x="f45" y="f46"/>
                    <a:pt x="f47" y="f48"/>
                    <a:pt x="f3" y="f4"/>
                  </a:cubicBezTo>
                  <a:cubicBezTo>
                    <a:pt x="f49" y="f50"/>
                    <a:pt x="f20" y="f51"/>
                    <a:pt x="f52" y="f48"/>
                  </a:cubicBezTo>
                  <a:cubicBezTo>
                    <a:pt x="f53" y="f54"/>
                    <a:pt x="f55" y="f56"/>
                    <a:pt x="f5" y="f6"/>
                  </a:cubicBezTo>
                  <a:close/>
                </a:path>
              </a:pathLst>
            </a:custGeom>
            <a:solidFill>
              <a:srgbClr val="2E5369">
                <a:alpha val="20000"/>
              </a:srgbClr>
            </a:solidFill>
            <a:ln cap="rnd">
              <a:noFill/>
              <a:prstDash val="solid"/>
            </a:ln>
          </p:spPr>
          <p:txBody>
            <a:bodyPr lIns="0" tIns="0" rIns="0" bIns="0"/>
            <a:lstStyle/>
            <a:p>
              <a:endParaRPr lang="en-US"/>
            </a:p>
          </p:txBody>
        </p:sp>
        <p:sp>
          <p:nvSpPr>
            <p:cNvPr id="11" name="Freeform 16"/>
            <p:cNvSpPr/>
            <p:nvPr/>
          </p:nvSpPr>
          <p:spPr>
            <a:xfrm>
              <a:off x="22366" y="228600"/>
              <a:ext cx="106234" cy="2927927"/>
            </a:xfrm>
            <a:custGeom>
              <a:avLst/>
              <a:gdLst>
                <a:gd name="f0" fmla="val w"/>
                <a:gd name="f1" fmla="val h"/>
                <a:gd name="f2" fmla="val 0"/>
                <a:gd name="f3" fmla="val 23"/>
                <a:gd name="f4" fmla="val 635"/>
                <a:gd name="f5" fmla="val 11"/>
                <a:gd name="f6" fmla="val 577"/>
                <a:gd name="f7" fmla="val 12"/>
                <a:gd name="f8" fmla="val 581"/>
                <a:gd name="f9" fmla="val 585"/>
                <a:gd name="f10" fmla="val 589"/>
                <a:gd name="f11" fmla="val 15"/>
                <a:gd name="f12" fmla="val 603"/>
                <a:gd name="f13" fmla="val 19"/>
                <a:gd name="f14" fmla="val 617"/>
                <a:gd name="f15" fmla="val 22"/>
                <a:gd name="f16" fmla="val 632"/>
                <a:gd name="f17" fmla="val 633"/>
                <a:gd name="f18" fmla="val 634"/>
                <a:gd name="f19" fmla="val 21"/>
                <a:gd name="f20" fmla="val 615"/>
                <a:gd name="f21" fmla="val 596"/>
                <a:gd name="f22" fmla="val 17"/>
                <a:gd name="f23" fmla="val 576"/>
                <a:gd name="f24" fmla="val 9"/>
                <a:gd name="f25" fmla="val 474"/>
                <a:gd name="f26" fmla="val 5"/>
                <a:gd name="f27" fmla="val 372"/>
                <a:gd name="f28" fmla="val 269"/>
                <a:gd name="f29" fmla="val 6"/>
                <a:gd name="f30" fmla="val 179"/>
                <a:gd name="f31" fmla="val 90"/>
                <a:gd name="f32" fmla="val 89"/>
                <a:gd name="f33" fmla="val 2"/>
                <a:gd name="f34" fmla="val 1"/>
                <a:gd name="f35" fmla="val 3"/>
                <a:gd name="f36" fmla="*/ f0 1 23"/>
                <a:gd name="f37" fmla="*/ f1 1 635"/>
                <a:gd name="f38" fmla="val f2"/>
                <a:gd name="f39" fmla="val f3"/>
                <a:gd name="f40" fmla="val f4"/>
                <a:gd name="f41" fmla="+- f40 0 f38"/>
                <a:gd name="f42" fmla="+- f39 0 f38"/>
                <a:gd name="f43" fmla="*/ f42 1 23"/>
                <a:gd name="f44" fmla="*/ f41 1 635"/>
                <a:gd name="f45" fmla="*/ 0 1 f43"/>
                <a:gd name="f46" fmla="*/ f39 1 f43"/>
                <a:gd name="f47" fmla="*/ 0 1 f44"/>
                <a:gd name="f48" fmla="*/ f40 1 f44"/>
                <a:gd name="f49" fmla="*/ f45 f36 1"/>
                <a:gd name="f50" fmla="*/ f46 f36 1"/>
                <a:gd name="f51" fmla="*/ f48 f37 1"/>
                <a:gd name="f52" fmla="*/ f47 f37 1"/>
              </a:gdLst>
              <a:ahLst/>
              <a:cxnLst>
                <a:cxn ang="3cd4">
                  <a:pos x="hc" y="t"/>
                </a:cxn>
                <a:cxn ang="0">
                  <a:pos x="r" y="vc"/>
                </a:cxn>
                <a:cxn ang="cd4">
                  <a:pos x="hc" y="b"/>
                </a:cxn>
                <a:cxn ang="cd2">
                  <a:pos x="l" y="vc"/>
                </a:cxn>
              </a:cxnLst>
              <a:rect l="f49" t="f52" r="f50" b="f51"/>
              <a:pathLst>
                <a:path w="23" h="635">
                  <a:moveTo>
                    <a:pt x="f5" y="f6"/>
                  </a:moveTo>
                  <a:cubicBezTo>
                    <a:pt x="f7" y="f8"/>
                    <a:pt x="f7" y="f9"/>
                    <a:pt x="f7" y="f10"/>
                  </a:cubicBezTo>
                  <a:cubicBezTo>
                    <a:pt x="f11" y="f12"/>
                    <a:pt x="f13" y="f14"/>
                    <a:pt x="f15" y="f16"/>
                  </a:cubicBezTo>
                  <a:cubicBezTo>
                    <a:pt x="f15" y="f17"/>
                    <a:pt x="f15" y="f18"/>
                    <a:pt x="f3" y="f4"/>
                  </a:cubicBezTo>
                  <a:cubicBezTo>
                    <a:pt x="f19" y="f20"/>
                    <a:pt x="f13" y="f21"/>
                    <a:pt x="f22" y="f23"/>
                  </a:cubicBezTo>
                  <a:cubicBezTo>
                    <a:pt x="f24" y="f25"/>
                    <a:pt x="f26" y="f27"/>
                    <a:pt x="f26" y="f28"/>
                  </a:cubicBezTo>
                  <a:cubicBezTo>
                    <a:pt x="f29" y="f30"/>
                    <a:pt x="f24" y="f31"/>
                    <a:pt x="f11" y="f2"/>
                  </a:cubicBezTo>
                  <a:cubicBezTo>
                    <a:pt x="f7" y="f2"/>
                    <a:pt x="f7" y="f2"/>
                    <a:pt x="f7" y="f2"/>
                  </a:cubicBezTo>
                  <a:cubicBezTo>
                    <a:pt x="f26" y="f32"/>
                    <a:pt x="f33" y="f30"/>
                    <a:pt x="f34" y="f28"/>
                  </a:cubicBezTo>
                  <a:cubicBezTo>
                    <a:pt x="f2" y="f27"/>
                    <a:pt x="f35" y="f25"/>
                    <a:pt x="f5" y="f6"/>
                  </a:cubicBezTo>
                  <a:close/>
                </a:path>
              </a:pathLst>
            </a:custGeom>
            <a:solidFill>
              <a:srgbClr val="2E5369">
                <a:alpha val="20000"/>
              </a:srgbClr>
            </a:solidFill>
            <a:ln cap="rnd">
              <a:noFill/>
              <a:prstDash val="solid"/>
            </a:ln>
          </p:spPr>
          <p:txBody>
            <a:bodyPr lIns="0" tIns="0" rIns="0" bIns="0"/>
            <a:lstStyle/>
            <a:p>
              <a:endParaRPr lang="en-US"/>
            </a:p>
          </p:txBody>
        </p:sp>
        <p:sp>
          <p:nvSpPr>
            <p:cNvPr id="12" name="Freeform 17"/>
            <p:cNvSpPr/>
            <p:nvPr/>
          </p:nvSpPr>
          <p:spPr>
            <a:xfrm>
              <a:off x="78281" y="2944066"/>
              <a:ext cx="78272" cy="493894"/>
            </a:xfrm>
            <a:custGeom>
              <a:avLst/>
              <a:gdLst>
                <a:gd name="f0" fmla="val w"/>
                <a:gd name="f1" fmla="val h"/>
                <a:gd name="f2" fmla="val 0"/>
                <a:gd name="f3" fmla="val 17"/>
                <a:gd name="f4" fmla="val 107"/>
                <a:gd name="f5" fmla="val 2"/>
                <a:gd name="f6" fmla="val 19"/>
                <a:gd name="f7" fmla="val 3"/>
                <a:gd name="f8" fmla="val 37"/>
                <a:gd name="f9" fmla="val 5"/>
                <a:gd name="f10" fmla="val 56"/>
                <a:gd name="f11" fmla="val 9"/>
                <a:gd name="f12" fmla="val 73"/>
                <a:gd name="f13" fmla="val 13"/>
                <a:gd name="f14" fmla="val 90"/>
                <a:gd name="f15" fmla="val 15"/>
                <a:gd name="f16" fmla="val 87"/>
                <a:gd name="f17" fmla="val 66"/>
                <a:gd name="f18" fmla="val 11"/>
                <a:gd name="f19" fmla="val 46"/>
                <a:gd name="f20" fmla="val 10"/>
                <a:gd name="f21" fmla="val 45"/>
                <a:gd name="f22" fmla="val 44"/>
                <a:gd name="f23" fmla="val 43"/>
                <a:gd name="f24" fmla="val 7"/>
                <a:gd name="f25" fmla="val 28"/>
                <a:gd name="f26" fmla="val 14"/>
                <a:gd name="f27" fmla="*/ f0 1 17"/>
                <a:gd name="f28" fmla="*/ f1 1 107"/>
                <a:gd name="f29" fmla="val f2"/>
                <a:gd name="f30" fmla="val f3"/>
                <a:gd name="f31" fmla="val f4"/>
                <a:gd name="f32" fmla="+- f31 0 f29"/>
                <a:gd name="f33" fmla="+- f30 0 f29"/>
                <a:gd name="f34" fmla="*/ f33 1 17"/>
                <a:gd name="f35" fmla="*/ f32 1 107"/>
                <a:gd name="f36" fmla="*/ 0 1 f34"/>
                <a:gd name="f37" fmla="*/ f30 1 f34"/>
                <a:gd name="f38" fmla="*/ 0 1 f35"/>
                <a:gd name="f39" fmla="*/ f31 1 f35"/>
                <a:gd name="f40" fmla="*/ f36 f27 1"/>
                <a:gd name="f41" fmla="*/ f37 f27 1"/>
                <a:gd name="f42" fmla="*/ f39 f28 1"/>
                <a:gd name="f43" fmla="*/ f38 f28 1"/>
              </a:gdLst>
              <a:ahLst/>
              <a:cxnLst>
                <a:cxn ang="3cd4">
                  <a:pos x="hc" y="t"/>
                </a:cxn>
                <a:cxn ang="0">
                  <a:pos x="r" y="vc"/>
                </a:cxn>
                <a:cxn ang="cd4">
                  <a:pos x="hc" y="b"/>
                </a:cxn>
                <a:cxn ang="cd2">
                  <a:pos x="l" y="vc"/>
                </a:cxn>
              </a:cxnLst>
              <a:rect l="f40" t="f43" r="f41" b="f42"/>
              <a:pathLst>
                <a:path w="17" h="107">
                  <a:moveTo>
                    <a:pt x="f2" y="f2"/>
                  </a:moveTo>
                  <a:cubicBezTo>
                    <a:pt x="f5" y="f6"/>
                    <a:pt x="f7" y="f8"/>
                    <a:pt x="f9" y="f10"/>
                  </a:cubicBezTo>
                  <a:cubicBezTo>
                    <a:pt x="f11" y="f12"/>
                    <a:pt x="f13" y="f14"/>
                    <a:pt x="f3" y="f4"/>
                  </a:cubicBezTo>
                  <a:cubicBezTo>
                    <a:pt x="f15" y="f16"/>
                    <a:pt x="f13" y="f17"/>
                    <a:pt x="f18" y="f19"/>
                  </a:cubicBezTo>
                  <a:cubicBezTo>
                    <a:pt x="f20" y="f21"/>
                    <a:pt x="f20" y="f22"/>
                    <a:pt x="f20" y="f23"/>
                  </a:cubicBezTo>
                  <a:cubicBezTo>
                    <a:pt x="f24" y="f25"/>
                    <a:pt x="f7" y="f26"/>
                    <a:pt x="f2" y="f2"/>
                  </a:cubicBezTo>
                  <a:close/>
                </a:path>
              </a:pathLst>
            </a:custGeom>
            <a:solidFill>
              <a:srgbClr val="2E5369">
                <a:alpha val="20000"/>
              </a:srgbClr>
            </a:solidFill>
            <a:ln cap="rnd">
              <a:noFill/>
              <a:prstDash val="solid"/>
            </a:ln>
          </p:spPr>
          <p:txBody>
            <a:bodyPr lIns="0" tIns="0" rIns="0" bIns="0"/>
            <a:lstStyle/>
            <a:p>
              <a:endParaRPr lang="en-US"/>
            </a:p>
          </p:txBody>
        </p:sp>
        <p:sp>
          <p:nvSpPr>
            <p:cNvPr id="13" name="Freeform 18"/>
            <p:cNvSpPr/>
            <p:nvPr/>
          </p:nvSpPr>
          <p:spPr>
            <a:xfrm>
              <a:off x="769723" y="5478746"/>
              <a:ext cx="190103" cy="1025051"/>
            </a:xfrm>
            <a:custGeom>
              <a:avLst/>
              <a:gdLst>
                <a:gd name="f0" fmla="val w"/>
                <a:gd name="f1" fmla="val h"/>
                <a:gd name="f2" fmla="val 0"/>
                <a:gd name="f3" fmla="val 41"/>
                <a:gd name="f4" fmla="val 222"/>
                <a:gd name="f5" fmla="val 31"/>
                <a:gd name="f6" fmla="val 2"/>
                <a:gd name="f7" fmla="val 62"/>
                <a:gd name="f8" fmla="val 5"/>
                <a:gd name="f9" fmla="val 93"/>
                <a:gd name="f10" fmla="val 8"/>
                <a:gd name="f11" fmla="val 117"/>
                <a:gd name="f12" fmla="val 12"/>
                <a:gd name="f13" fmla="val 142"/>
                <a:gd name="f14" fmla="val 17"/>
                <a:gd name="f15" fmla="val 166"/>
                <a:gd name="f16" fmla="val 19"/>
                <a:gd name="f17" fmla="val 172"/>
                <a:gd name="f18" fmla="val 22"/>
                <a:gd name="f19" fmla="val 178"/>
                <a:gd name="f20" fmla="val 24"/>
                <a:gd name="f21" fmla="val 184"/>
                <a:gd name="f22" fmla="val 30"/>
                <a:gd name="f23" fmla="val 197"/>
                <a:gd name="f24" fmla="val 35"/>
                <a:gd name="f25" fmla="val 209"/>
                <a:gd name="f26" fmla="val 40"/>
                <a:gd name="f27" fmla="val 219"/>
                <a:gd name="f28" fmla="val 39"/>
                <a:gd name="f29" fmla="val 215"/>
                <a:gd name="f30" fmla="val 38"/>
                <a:gd name="f31" fmla="val 212"/>
                <a:gd name="f32" fmla="val 26"/>
                <a:gd name="f33" fmla="val 18"/>
                <a:gd name="f34" fmla="val 132"/>
                <a:gd name="f35" fmla="val 13"/>
                <a:gd name="f36" fmla="val 92"/>
                <a:gd name="f37" fmla="val 11"/>
                <a:gd name="f38" fmla="val 68"/>
                <a:gd name="f39" fmla="val 9"/>
                <a:gd name="f40" fmla="val 45"/>
                <a:gd name="f41" fmla="val 21"/>
                <a:gd name="f42" fmla="val 7"/>
                <a:gd name="f43" fmla="val 20"/>
                <a:gd name="f44" fmla="val 6"/>
                <a:gd name="f45" fmla="*/ f0 1 41"/>
                <a:gd name="f46" fmla="*/ f1 1 222"/>
                <a:gd name="f47" fmla="val f2"/>
                <a:gd name="f48" fmla="val f3"/>
                <a:gd name="f49" fmla="val f4"/>
                <a:gd name="f50" fmla="+- f49 0 f47"/>
                <a:gd name="f51" fmla="+- f48 0 f47"/>
                <a:gd name="f52" fmla="*/ f51 1 41"/>
                <a:gd name="f53" fmla="*/ f50 1 222"/>
                <a:gd name="f54" fmla="*/ 0 1 f52"/>
                <a:gd name="f55" fmla="*/ f48 1 f52"/>
                <a:gd name="f56" fmla="*/ 0 1 f53"/>
                <a:gd name="f57" fmla="*/ f49 1 f53"/>
                <a:gd name="f58" fmla="*/ f54 f45 1"/>
                <a:gd name="f59" fmla="*/ f55 f45 1"/>
                <a:gd name="f60" fmla="*/ f57 f46 1"/>
                <a:gd name="f61" fmla="*/ f56 f46 1"/>
              </a:gdLst>
              <a:ahLst/>
              <a:cxnLst>
                <a:cxn ang="3cd4">
                  <a:pos x="hc" y="t"/>
                </a:cxn>
                <a:cxn ang="0">
                  <a:pos x="r" y="vc"/>
                </a:cxn>
                <a:cxn ang="cd4">
                  <a:pos x="hc" y="b"/>
                </a:cxn>
                <a:cxn ang="cd2">
                  <a:pos x="l" y="vc"/>
                </a:cxn>
              </a:cxnLst>
              <a:rect l="f58" t="f61" r="f59" b="f60"/>
              <a:pathLst>
                <a:path w="41" h="222">
                  <a:moveTo>
                    <a:pt x="f2" y="f2"/>
                  </a:moveTo>
                  <a:cubicBezTo>
                    <a:pt x="f2" y="f5"/>
                    <a:pt x="f6" y="f7"/>
                    <a:pt x="f8" y="f9"/>
                  </a:cubicBezTo>
                  <a:cubicBezTo>
                    <a:pt x="f10" y="f11"/>
                    <a:pt x="f12" y="f13"/>
                    <a:pt x="f14" y="f15"/>
                  </a:cubicBezTo>
                  <a:cubicBezTo>
                    <a:pt x="f16" y="f17"/>
                    <a:pt x="f18" y="f19"/>
                    <a:pt x="f20" y="f21"/>
                  </a:cubicBezTo>
                  <a:cubicBezTo>
                    <a:pt x="f22" y="f23"/>
                    <a:pt x="f24" y="f25"/>
                    <a:pt x="f3" y="f4"/>
                  </a:cubicBezTo>
                  <a:cubicBezTo>
                    <a:pt x="f26" y="f27"/>
                    <a:pt x="f28" y="f29"/>
                    <a:pt x="f30" y="f31"/>
                  </a:cubicBezTo>
                  <a:cubicBezTo>
                    <a:pt x="f32" y="f17"/>
                    <a:pt x="f33" y="f34"/>
                    <a:pt x="f35" y="f36"/>
                  </a:cubicBezTo>
                  <a:cubicBezTo>
                    <a:pt x="f37" y="f38"/>
                    <a:pt x="f39" y="f40"/>
                    <a:pt x="f10" y="f18"/>
                  </a:cubicBezTo>
                  <a:cubicBezTo>
                    <a:pt x="f10" y="f41"/>
                    <a:pt x="f42" y="f43"/>
                    <a:pt x="f42" y="f33"/>
                  </a:cubicBezTo>
                  <a:cubicBezTo>
                    <a:pt x="f8" y="f12"/>
                    <a:pt x="f6" y="f44"/>
                    <a:pt x="f2" y="f2"/>
                  </a:cubicBezTo>
                  <a:close/>
                </a:path>
              </a:pathLst>
            </a:custGeom>
            <a:solidFill>
              <a:srgbClr val="2E5369">
                <a:alpha val="20000"/>
              </a:srgbClr>
            </a:solidFill>
            <a:ln cap="rnd">
              <a:noFill/>
              <a:prstDash val="solid"/>
            </a:ln>
          </p:spPr>
          <p:txBody>
            <a:bodyPr lIns="0" tIns="0" rIns="0" bIns="0"/>
            <a:lstStyle/>
            <a:p>
              <a:endParaRPr lang="en-US"/>
            </a:p>
          </p:txBody>
        </p:sp>
        <p:sp>
          <p:nvSpPr>
            <p:cNvPr id="14" name="Freeform 19"/>
            <p:cNvSpPr/>
            <p:nvPr/>
          </p:nvSpPr>
          <p:spPr>
            <a:xfrm>
              <a:off x="775310" y="1399022"/>
              <a:ext cx="2076200" cy="4048030"/>
            </a:xfrm>
            <a:custGeom>
              <a:avLst/>
              <a:gdLst>
                <a:gd name="f0" fmla="val w"/>
                <a:gd name="f1" fmla="val h"/>
                <a:gd name="f2" fmla="val 0"/>
                <a:gd name="f3" fmla="val 450"/>
                <a:gd name="f4" fmla="val 878"/>
                <a:gd name="f5" fmla="val 7"/>
                <a:gd name="f6" fmla="val 854"/>
                <a:gd name="f7" fmla="val 10"/>
                <a:gd name="f8" fmla="val 772"/>
                <a:gd name="f9" fmla="val 26"/>
                <a:gd name="f10" fmla="val 691"/>
                <a:gd name="f11" fmla="val 50"/>
                <a:gd name="f12" fmla="val 613"/>
                <a:gd name="f13" fmla="val 75"/>
                <a:gd name="f14" fmla="val 535"/>
                <a:gd name="f15" fmla="val 109"/>
                <a:gd name="f16" fmla="val 460"/>
                <a:gd name="f17" fmla="val 149"/>
                <a:gd name="f18" fmla="val 388"/>
                <a:gd name="f19" fmla="val 189"/>
                <a:gd name="f20" fmla="val 316"/>
                <a:gd name="f21" fmla="val 235"/>
                <a:gd name="f22" fmla="val 248"/>
                <a:gd name="f23" fmla="val 285"/>
                <a:gd name="f24" fmla="val 183"/>
                <a:gd name="f25" fmla="val 310"/>
                <a:gd name="f26" fmla="val 151"/>
                <a:gd name="f27" fmla="val 337"/>
                <a:gd name="f28" fmla="val 119"/>
                <a:gd name="f29" fmla="val 364"/>
                <a:gd name="f30" fmla="val 89"/>
                <a:gd name="f31" fmla="val 378"/>
                <a:gd name="f32" fmla="val 74"/>
                <a:gd name="f33" fmla="val 392"/>
                <a:gd name="f34" fmla="val 58"/>
                <a:gd name="f35" fmla="val 406"/>
                <a:gd name="f36" fmla="val 44"/>
                <a:gd name="f37" fmla="val 421"/>
                <a:gd name="f38" fmla="val 29"/>
                <a:gd name="f39" fmla="val 435"/>
                <a:gd name="f40" fmla="val 15"/>
                <a:gd name="f41" fmla="val 1"/>
                <a:gd name="f42" fmla="val 434"/>
                <a:gd name="f43" fmla="val 14"/>
                <a:gd name="f44" fmla="val 420"/>
                <a:gd name="f45" fmla="val 28"/>
                <a:gd name="f46" fmla="val 405"/>
                <a:gd name="f47" fmla="val 43"/>
                <a:gd name="f48" fmla="val 391"/>
                <a:gd name="f49" fmla="val 57"/>
                <a:gd name="f50" fmla="val 377"/>
                <a:gd name="f51" fmla="val 72"/>
                <a:gd name="f52" fmla="val 363"/>
                <a:gd name="f53" fmla="val 88"/>
                <a:gd name="f54" fmla="val 335"/>
                <a:gd name="f55" fmla="val 118"/>
                <a:gd name="f56" fmla="val 308"/>
                <a:gd name="f57" fmla="val 283"/>
                <a:gd name="f58" fmla="val 181"/>
                <a:gd name="f59" fmla="val 232"/>
                <a:gd name="f60" fmla="val 246"/>
                <a:gd name="f61" fmla="val 185"/>
                <a:gd name="f62" fmla="val 314"/>
                <a:gd name="f63" fmla="val 145"/>
                <a:gd name="f64" fmla="val 386"/>
                <a:gd name="f65" fmla="val 104"/>
                <a:gd name="f66" fmla="val 457"/>
                <a:gd name="f67" fmla="val 70"/>
                <a:gd name="f68" fmla="val 533"/>
                <a:gd name="f69" fmla="val 45"/>
                <a:gd name="f70" fmla="val 611"/>
                <a:gd name="f71" fmla="val 19"/>
                <a:gd name="f72" fmla="val 690"/>
                <a:gd name="f73" fmla="val 3"/>
                <a:gd name="f74" fmla="val 771"/>
                <a:gd name="f75" fmla="val 856"/>
                <a:gd name="f76" fmla="val 857"/>
                <a:gd name="f77" fmla="val 859"/>
                <a:gd name="f78" fmla="val 2"/>
                <a:gd name="f79" fmla="val 865"/>
                <a:gd name="f80" fmla="val 4"/>
                <a:gd name="f81" fmla="val 872"/>
                <a:gd name="f82" fmla="val 870"/>
                <a:gd name="f83" fmla="val 862"/>
                <a:gd name="f84" fmla="*/ f0 1 450"/>
                <a:gd name="f85" fmla="*/ f1 1 878"/>
                <a:gd name="f86" fmla="val f2"/>
                <a:gd name="f87" fmla="val f3"/>
                <a:gd name="f88" fmla="val f4"/>
                <a:gd name="f89" fmla="+- f88 0 f86"/>
                <a:gd name="f90" fmla="+- f87 0 f86"/>
                <a:gd name="f91" fmla="*/ f90 1 450"/>
                <a:gd name="f92" fmla="*/ f89 1 878"/>
                <a:gd name="f93" fmla="*/ 0 1 f91"/>
                <a:gd name="f94" fmla="*/ f87 1 f91"/>
                <a:gd name="f95" fmla="*/ 0 1 f92"/>
                <a:gd name="f96" fmla="*/ f88 1 f92"/>
                <a:gd name="f97" fmla="*/ f93 f84 1"/>
                <a:gd name="f98" fmla="*/ f94 f84 1"/>
                <a:gd name="f99" fmla="*/ f96 f85 1"/>
                <a:gd name="f100" fmla="*/ f95 f85 1"/>
              </a:gdLst>
              <a:ahLst/>
              <a:cxnLst>
                <a:cxn ang="3cd4">
                  <a:pos x="hc" y="t"/>
                </a:cxn>
                <a:cxn ang="0">
                  <a:pos x="r" y="vc"/>
                </a:cxn>
                <a:cxn ang="cd4">
                  <a:pos x="hc" y="b"/>
                </a:cxn>
                <a:cxn ang="cd2">
                  <a:pos x="l" y="vc"/>
                </a:cxn>
              </a:cxnLst>
              <a:rect l="f97" t="f100" r="f98" b="f99"/>
              <a:pathLst>
                <a:path w="450" h="87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38"/>
                    <a:pt x="f39" y="f40"/>
                    <a:pt x="f3" y="f41"/>
                  </a:cubicBezTo>
                  <a:cubicBezTo>
                    <a:pt x="f3" y="f2"/>
                    <a:pt x="f3" y="f2"/>
                    <a:pt x="f3" y="f2"/>
                  </a:cubicBezTo>
                  <a:cubicBezTo>
                    <a:pt x="f42" y="f43"/>
                    <a:pt x="f44" y="f45"/>
                    <a:pt x="f46" y="f47"/>
                  </a:cubicBezTo>
                  <a:cubicBezTo>
                    <a:pt x="f48" y="f49"/>
                    <a:pt x="f50" y="f51"/>
                    <a:pt x="f52" y="f53"/>
                  </a:cubicBezTo>
                  <a:cubicBezTo>
                    <a:pt x="f54" y="f55"/>
                    <a:pt x="f56" y="f17"/>
                    <a:pt x="f57" y="f58"/>
                  </a:cubicBezTo>
                  <a:cubicBezTo>
                    <a:pt x="f59" y="f60"/>
                    <a:pt x="f61" y="f62"/>
                    <a:pt x="f63" y="f64"/>
                  </a:cubicBezTo>
                  <a:cubicBezTo>
                    <a:pt x="f65" y="f66"/>
                    <a:pt x="f67" y="f68"/>
                    <a:pt x="f69" y="f70"/>
                  </a:cubicBezTo>
                  <a:cubicBezTo>
                    <a:pt x="f71" y="f72"/>
                    <a:pt x="f73" y="f74"/>
                    <a:pt x="f2" y="f6"/>
                  </a:cubicBezTo>
                  <a:cubicBezTo>
                    <a:pt x="f2" y="f75"/>
                    <a:pt x="f2" y="f76"/>
                    <a:pt x="f2" y="f77"/>
                  </a:cubicBezTo>
                  <a:cubicBezTo>
                    <a:pt x="f78" y="f79"/>
                    <a:pt x="f80" y="f81"/>
                    <a:pt x="f5" y="f4"/>
                  </a:cubicBezTo>
                  <a:cubicBezTo>
                    <a:pt x="f5" y="f82"/>
                    <a:pt x="f5" y="f83"/>
                    <a:pt x="f5" y="f6"/>
                  </a:cubicBezTo>
                  <a:close/>
                </a:path>
              </a:pathLst>
            </a:custGeom>
            <a:solidFill>
              <a:srgbClr val="2E5369">
                <a:alpha val="20000"/>
              </a:srgbClr>
            </a:solidFill>
            <a:ln cap="rnd">
              <a:noFill/>
              <a:prstDash val="solid"/>
            </a:ln>
          </p:spPr>
          <p:txBody>
            <a:bodyPr lIns="0" tIns="0" rIns="0" bIns="0"/>
            <a:lstStyle/>
            <a:p>
              <a:endParaRPr lang="en-US"/>
            </a:p>
          </p:txBody>
        </p:sp>
        <p:sp>
          <p:nvSpPr>
            <p:cNvPr id="15" name="Freeform 20"/>
            <p:cNvSpPr/>
            <p:nvPr/>
          </p:nvSpPr>
          <p:spPr>
            <a:xfrm>
              <a:off x="922547" y="6529894"/>
              <a:ext cx="162150" cy="337340"/>
            </a:xfrm>
            <a:custGeom>
              <a:avLst/>
              <a:gdLst>
                <a:gd name="f0" fmla="val w"/>
                <a:gd name="f1" fmla="val h"/>
                <a:gd name="f2" fmla="val 0"/>
                <a:gd name="f3" fmla="val 35"/>
                <a:gd name="f4" fmla="val 73"/>
                <a:gd name="f5" fmla="val 7"/>
                <a:gd name="f6" fmla="val 24"/>
                <a:gd name="f7" fmla="val 16"/>
                <a:gd name="f8" fmla="val 49"/>
                <a:gd name="f9" fmla="val 26"/>
                <a:gd name="f10" fmla="val 23"/>
                <a:gd name="f11" fmla="val 11"/>
                <a:gd name="f12" fmla="*/ f0 1 35"/>
                <a:gd name="f13" fmla="*/ f1 1 73"/>
                <a:gd name="f14" fmla="val f2"/>
                <a:gd name="f15" fmla="val f3"/>
                <a:gd name="f16" fmla="val f4"/>
                <a:gd name="f17" fmla="+- f16 0 f14"/>
                <a:gd name="f18" fmla="+- f15 0 f14"/>
                <a:gd name="f19" fmla="*/ f18 1 35"/>
                <a:gd name="f20" fmla="*/ f17 1 73"/>
                <a:gd name="f21" fmla="*/ 0 1 f19"/>
                <a:gd name="f22" fmla="*/ f15 1 f19"/>
                <a:gd name="f23" fmla="*/ 0 1 f20"/>
                <a:gd name="f24" fmla="*/ f16 1 f20"/>
                <a:gd name="f25" fmla="*/ f21 f12 1"/>
                <a:gd name="f26" fmla="*/ f22 f12 1"/>
                <a:gd name="f27" fmla="*/ f24 f13 1"/>
                <a:gd name="f28" fmla="*/ f23 f13 1"/>
              </a:gdLst>
              <a:ahLst/>
              <a:cxnLst>
                <a:cxn ang="3cd4">
                  <a:pos x="hc" y="t"/>
                </a:cxn>
                <a:cxn ang="0">
                  <a:pos x="r" y="vc"/>
                </a:cxn>
                <a:cxn ang="cd4">
                  <a:pos x="hc" y="b"/>
                </a:cxn>
                <a:cxn ang="cd2">
                  <a:pos x="l" y="vc"/>
                </a:cxn>
              </a:cxnLst>
              <a:rect l="f25" t="f28" r="f26" b="f27"/>
              <a:pathLst>
                <a:path w="35" h="73">
                  <a:moveTo>
                    <a:pt x="f2" y="f2"/>
                  </a:moveTo>
                  <a:cubicBezTo>
                    <a:pt x="f5" y="f6"/>
                    <a:pt x="f7" y="f8"/>
                    <a:pt x="f9" y="f4"/>
                  </a:cubicBezTo>
                  <a:cubicBezTo>
                    <a:pt x="f3" y="f4"/>
                    <a:pt x="f3" y="f4"/>
                    <a:pt x="f3" y="f4"/>
                  </a:cubicBezTo>
                  <a:cubicBezTo>
                    <a:pt x="f10" y="f8"/>
                    <a:pt x="f11" y="f6"/>
                    <a:pt x="f2" y="f2"/>
                  </a:cubicBezTo>
                  <a:close/>
                </a:path>
              </a:pathLst>
            </a:custGeom>
            <a:solidFill>
              <a:srgbClr val="2E5369">
                <a:alpha val="20000"/>
              </a:srgbClr>
            </a:solidFill>
            <a:ln cap="rnd">
              <a:noFill/>
              <a:prstDash val="solid"/>
            </a:ln>
          </p:spPr>
          <p:txBody>
            <a:bodyPr lIns="0" tIns="0" rIns="0" bIns="0"/>
            <a:lstStyle/>
            <a:p>
              <a:endParaRPr lang="en-US"/>
            </a:p>
          </p:txBody>
        </p:sp>
        <p:sp>
          <p:nvSpPr>
            <p:cNvPr id="16" name="Freeform 21"/>
            <p:cNvSpPr/>
            <p:nvPr/>
          </p:nvSpPr>
          <p:spPr>
            <a:xfrm>
              <a:off x="769723" y="5359462"/>
              <a:ext cx="37270" cy="221787"/>
            </a:xfrm>
            <a:custGeom>
              <a:avLst/>
              <a:gdLst>
                <a:gd name="f0" fmla="val w"/>
                <a:gd name="f1" fmla="val h"/>
                <a:gd name="f2" fmla="val 0"/>
                <a:gd name="f3" fmla="val 8"/>
                <a:gd name="f4" fmla="val 48"/>
                <a:gd name="f5" fmla="val 7"/>
                <a:gd name="f6" fmla="val 44"/>
                <a:gd name="f7" fmla="val 46"/>
                <a:gd name="f8" fmla="val 47"/>
                <a:gd name="f9" fmla="val 38"/>
                <a:gd name="f10" fmla="val 29"/>
                <a:gd name="f11" fmla="val 19"/>
                <a:gd name="f12" fmla="val 5"/>
                <a:gd name="f13" fmla="val 13"/>
                <a:gd name="f14" fmla="val 3"/>
                <a:gd name="f15" fmla="val 6"/>
                <a:gd name="f16" fmla="val 1"/>
                <a:gd name="f17" fmla="val 9"/>
                <a:gd name="f18" fmla="val 17"/>
                <a:gd name="f19" fmla="val 26"/>
                <a:gd name="f20" fmla="val 2"/>
                <a:gd name="f21" fmla="val 32"/>
                <a:gd name="f22" fmla="*/ f0 1 8"/>
                <a:gd name="f23" fmla="*/ f1 1 48"/>
                <a:gd name="f24" fmla="val f2"/>
                <a:gd name="f25" fmla="val f3"/>
                <a:gd name="f26" fmla="val f4"/>
                <a:gd name="f27" fmla="+- f26 0 f24"/>
                <a:gd name="f28" fmla="+- f25 0 f24"/>
                <a:gd name="f29" fmla="*/ f28 1 8"/>
                <a:gd name="f30" fmla="*/ f27 1 48"/>
                <a:gd name="f31" fmla="*/ 0 1 f29"/>
                <a:gd name="f32" fmla="*/ f25 1 f29"/>
                <a:gd name="f33" fmla="*/ 0 1 f30"/>
                <a:gd name="f34" fmla="*/ f26 1 f30"/>
                <a:gd name="f35" fmla="*/ f31 f22 1"/>
                <a:gd name="f36" fmla="*/ f32 f22 1"/>
                <a:gd name="f37" fmla="*/ f34 f23 1"/>
                <a:gd name="f38" fmla="*/ f33 f23 1"/>
              </a:gdLst>
              <a:ahLst/>
              <a:cxnLst>
                <a:cxn ang="3cd4">
                  <a:pos x="hc" y="t"/>
                </a:cxn>
                <a:cxn ang="0">
                  <a:pos x="r" y="vc"/>
                </a:cxn>
                <a:cxn ang="cd4">
                  <a:pos x="hc" y="b"/>
                </a:cxn>
                <a:cxn ang="cd2">
                  <a:pos x="l" y="vc"/>
                </a:cxn>
              </a:cxnLst>
              <a:rect l="f35" t="f38" r="f36" b="f37"/>
              <a:pathLst>
                <a:path w="8" h="48">
                  <a:moveTo>
                    <a:pt x="f5" y="f6"/>
                  </a:moveTo>
                  <a:cubicBezTo>
                    <a:pt x="f5" y="f7"/>
                    <a:pt x="f3" y="f8"/>
                    <a:pt x="f3" y="f4"/>
                  </a:cubicBezTo>
                  <a:cubicBezTo>
                    <a:pt x="f3" y="f9"/>
                    <a:pt x="f3" y="f10"/>
                    <a:pt x="f3" y="f11"/>
                  </a:cubicBezTo>
                  <a:cubicBezTo>
                    <a:pt x="f12" y="f13"/>
                    <a:pt x="f14" y="f15"/>
                    <a:pt x="f16" y="f2"/>
                  </a:cubicBezTo>
                  <a:cubicBezTo>
                    <a:pt x="f2" y="f17"/>
                    <a:pt x="f2" y="f18"/>
                    <a:pt x="f2" y="f19"/>
                  </a:cubicBezTo>
                  <a:cubicBezTo>
                    <a:pt x="f20" y="f21"/>
                    <a:pt x="f12" y="f9"/>
                    <a:pt x="f5" y="f6"/>
                  </a:cubicBezTo>
                  <a:close/>
                </a:path>
              </a:pathLst>
            </a:custGeom>
            <a:solidFill>
              <a:srgbClr val="2E5369">
                <a:alpha val="20000"/>
              </a:srgbClr>
            </a:solidFill>
            <a:ln cap="rnd">
              <a:noFill/>
              <a:prstDash val="solid"/>
            </a:ln>
          </p:spPr>
          <p:txBody>
            <a:bodyPr lIns="0" tIns="0" rIns="0" bIns="0"/>
            <a:lstStyle/>
            <a:p>
              <a:endParaRPr lang="en-US"/>
            </a:p>
          </p:txBody>
        </p:sp>
        <p:sp>
          <p:nvSpPr>
            <p:cNvPr id="17" name="Freeform 22"/>
            <p:cNvSpPr/>
            <p:nvPr/>
          </p:nvSpPr>
          <p:spPr>
            <a:xfrm>
              <a:off x="849861" y="6244739"/>
              <a:ext cx="238557" cy="622486"/>
            </a:xfrm>
            <a:custGeom>
              <a:avLst/>
              <a:gdLst>
                <a:gd name="f0" fmla="val w"/>
                <a:gd name="f1" fmla="val h"/>
                <a:gd name="f2" fmla="val 0"/>
                <a:gd name="f3" fmla="val 52"/>
                <a:gd name="f4" fmla="val 135"/>
                <a:gd name="f5" fmla="val 7"/>
                <a:gd name="f6" fmla="val 18"/>
                <a:gd name="f7" fmla="val 5"/>
                <a:gd name="f8" fmla="val 12"/>
                <a:gd name="f9" fmla="val 2"/>
                <a:gd name="f10" fmla="val 6"/>
                <a:gd name="f11" fmla="val 3"/>
                <a:gd name="f12" fmla="val 16"/>
                <a:gd name="f13" fmla="val 32"/>
                <a:gd name="f14" fmla="val 48"/>
                <a:gd name="f15" fmla="val 13"/>
                <a:gd name="f16" fmla="val 53"/>
                <a:gd name="f17" fmla="val 14"/>
                <a:gd name="f18" fmla="val 57"/>
                <a:gd name="f19" fmla="val 62"/>
                <a:gd name="f20" fmla="val 27"/>
                <a:gd name="f21" fmla="val 86"/>
                <a:gd name="f22" fmla="val 39"/>
                <a:gd name="f23" fmla="val 111"/>
                <a:gd name="f24" fmla="val 51"/>
                <a:gd name="f25" fmla="val 41"/>
                <a:gd name="f26" fmla="val 109"/>
                <a:gd name="f27" fmla="val 83"/>
                <a:gd name="f28" fmla="val 24"/>
                <a:gd name="f29" fmla="val 56"/>
                <a:gd name="f30" fmla="val 43"/>
                <a:gd name="f31" fmla="val 31"/>
                <a:gd name="f32" fmla="*/ f0 1 52"/>
                <a:gd name="f33" fmla="*/ f1 1 135"/>
                <a:gd name="f34" fmla="val f2"/>
                <a:gd name="f35" fmla="val f3"/>
                <a:gd name="f36" fmla="val f4"/>
                <a:gd name="f37" fmla="+- f36 0 f34"/>
                <a:gd name="f38" fmla="+- f35 0 f34"/>
                <a:gd name="f39" fmla="*/ f38 1 52"/>
                <a:gd name="f40" fmla="*/ f37 1 135"/>
                <a:gd name="f41" fmla="*/ 0 1 f39"/>
                <a:gd name="f42" fmla="*/ f35 1 f39"/>
                <a:gd name="f43" fmla="*/ 0 1 f40"/>
                <a:gd name="f44" fmla="*/ f36 1 f40"/>
                <a:gd name="f45" fmla="*/ f41 f32 1"/>
                <a:gd name="f46" fmla="*/ f42 f32 1"/>
                <a:gd name="f47" fmla="*/ f44 f33 1"/>
                <a:gd name="f48" fmla="*/ f43 f33 1"/>
              </a:gdLst>
              <a:ahLst/>
              <a:cxnLst>
                <a:cxn ang="3cd4">
                  <a:pos x="hc" y="t"/>
                </a:cxn>
                <a:cxn ang="0">
                  <a:pos x="r" y="vc"/>
                </a:cxn>
                <a:cxn ang="cd4">
                  <a:pos x="hc" y="b"/>
                </a:cxn>
                <a:cxn ang="cd2">
                  <a:pos x="l" y="vc"/>
                </a:cxn>
              </a:cxnLst>
              <a:rect l="f45" t="f48" r="f46" b="f47"/>
              <a:pathLst>
                <a:path w="52" h="135">
                  <a:moveTo>
                    <a:pt x="f5" y="f6"/>
                  </a:moveTo>
                  <a:cubicBezTo>
                    <a:pt x="f7" y="f8"/>
                    <a:pt x="f9" y="f10"/>
                    <a:pt x="f2" y="f2"/>
                  </a:cubicBezTo>
                  <a:cubicBezTo>
                    <a:pt x="f11" y="f12"/>
                    <a:pt x="f5" y="f13"/>
                    <a:pt x="f8" y="f14"/>
                  </a:cubicBezTo>
                  <a:cubicBezTo>
                    <a:pt x="f15" y="f16"/>
                    <a:pt x="f17" y="f18"/>
                    <a:pt x="f12" y="f19"/>
                  </a:cubicBezTo>
                  <a:cubicBezTo>
                    <a:pt x="f20" y="f21"/>
                    <a:pt x="f22" y="f23"/>
                    <a:pt x="f24" y="f4"/>
                  </a:cubicBezTo>
                  <a:cubicBezTo>
                    <a:pt x="f3" y="f4"/>
                    <a:pt x="f3" y="f4"/>
                    <a:pt x="f3" y="f4"/>
                  </a:cubicBezTo>
                  <a:cubicBezTo>
                    <a:pt x="f25" y="f26"/>
                    <a:pt x="f13" y="f27"/>
                    <a:pt x="f28" y="f29"/>
                  </a:cubicBezTo>
                  <a:cubicBezTo>
                    <a:pt x="f6" y="f30"/>
                    <a:pt x="f15" y="f31"/>
                    <a:pt x="f5" y="f6"/>
                  </a:cubicBezTo>
                  <a:close/>
                </a:path>
              </a:pathLst>
            </a:custGeom>
            <a:solidFill>
              <a:srgbClr val="2E5369">
                <a:alpha val="20000"/>
              </a:srgbClr>
            </a:solidFill>
            <a:ln cap="rnd">
              <a:noFill/>
              <a:prstDash val="solid"/>
            </a:ln>
          </p:spPr>
          <p:txBody>
            <a:bodyPr lIns="0" tIns="0" rIns="0" bIns="0"/>
            <a:lstStyle/>
            <a:p>
              <a:endParaRPr lang="en-US"/>
            </a:p>
          </p:txBody>
        </p:sp>
      </p:grpSp>
      <p:grpSp>
        <p:nvGrpSpPr>
          <p:cNvPr id="18" name="Group 9"/>
          <p:cNvGrpSpPr/>
          <p:nvPr/>
        </p:nvGrpSpPr>
        <p:grpSpPr>
          <a:xfrm>
            <a:off x="27221" y="155"/>
            <a:ext cx="2356674" cy="6853098"/>
            <a:chOff x="27221" y="155"/>
            <a:chExt cx="2356674" cy="6853098"/>
          </a:xfrm>
        </p:grpSpPr>
        <p:sp>
          <p:nvSpPr>
            <p:cNvPr id="19" name="Freeform 27"/>
            <p:cNvSpPr/>
            <p:nvPr/>
          </p:nvSpPr>
          <p:spPr>
            <a:xfrm>
              <a:off x="27221" y="155"/>
              <a:ext cx="494324" cy="4401043"/>
            </a:xfrm>
            <a:custGeom>
              <a:avLst/>
              <a:gdLst>
                <a:gd name="f0" fmla="val w"/>
                <a:gd name="f1" fmla="val h"/>
                <a:gd name="f2" fmla="val 0"/>
                <a:gd name="f3" fmla="val 103"/>
                <a:gd name="f4" fmla="val 920"/>
                <a:gd name="f5" fmla="val 7"/>
                <a:gd name="f6" fmla="val 210"/>
                <a:gd name="f7" fmla="val 11"/>
                <a:gd name="f8" fmla="val 288"/>
                <a:gd name="f9" fmla="val 17"/>
                <a:gd name="f10" fmla="val 367"/>
                <a:gd name="f11" fmla="val 26"/>
                <a:gd name="f12" fmla="val 445"/>
                <a:gd name="f13" fmla="val 34"/>
                <a:gd name="f14" fmla="val 523"/>
                <a:gd name="f15" fmla="val 44"/>
                <a:gd name="f16" fmla="val 601"/>
                <a:gd name="f17" fmla="val 57"/>
                <a:gd name="f18" fmla="val 679"/>
                <a:gd name="f19" fmla="val 69"/>
                <a:gd name="f20" fmla="val 757"/>
                <a:gd name="f21" fmla="val 84"/>
                <a:gd name="f22" fmla="val 834"/>
                <a:gd name="f23" fmla="val 101"/>
                <a:gd name="f24" fmla="val 911"/>
                <a:gd name="f25" fmla="val 102"/>
                <a:gd name="f26" fmla="val 914"/>
                <a:gd name="f27" fmla="val 917"/>
                <a:gd name="f28" fmla="val 905"/>
                <a:gd name="f29" fmla="val 100"/>
                <a:gd name="f30" fmla="val 889"/>
                <a:gd name="f31" fmla="val 99"/>
                <a:gd name="f32" fmla="val 874"/>
                <a:gd name="f33" fmla="val 871"/>
                <a:gd name="f34" fmla="val 868"/>
                <a:gd name="f35" fmla="val 866"/>
                <a:gd name="f36" fmla="val 85"/>
                <a:gd name="f37" fmla="val 803"/>
                <a:gd name="f38" fmla="val 73"/>
                <a:gd name="f39" fmla="val 741"/>
                <a:gd name="f40" fmla="val 63"/>
                <a:gd name="f41" fmla="val 678"/>
                <a:gd name="f42" fmla="val 50"/>
                <a:gd name="f43" fmla="val 600"/>
                <a:gd name="f44" fmla="val 39"/>
                <a:gd name="f45" fmla="val 30"/>
                <a:gd name="f46" fmla="val 444"/>
                <a:gd name="f47" fmla="val 21"/>
                <a:gd name="f48" fmla="val 366"/>
                <a:gd name="f49" fmla="val 14"/>
                <a:gd name="f50" fmla="val 9"/>
                <a:gd name="f51" fmla="val 209"/>
                <a:gd name="f52" fmla="val 170"/>
                <a:gd name="f53" fmla="val 5"/>
                <a:gd name="f54" fmla="val 131"/>
                <a:gd name="f55" fmla="val 3"/>
                <a:gd name="f56" fmla="val 92"/>
                <a:gd name="f57" fmla="val 2"/>
                <a:gd name="f58" fmla="val 61"/>
                <a:gd name="f59" fmla="val 1"/>
                <a:gd name="f60" fmla="val 31"/>
                <a:gd name="f61" fmla="val 4"/>
                <a:gd name="f62" fmla="*/ f0 1 103"/>
                <a:gd name="f63" fmla="*/ f1 1 920"/>
                <a:gd name="f64" fmla="val f2"/>
                <a:gd name="f65" fmla="val f3"/>
                <a:gd name="f66" fmla="val f4"/>
                <a:gd name="f67" fmla="+- f66 0 f64"/>
                <a:gd name="f68" fmla="+- f65 0 f64"/>
                <a:gd name="f69" fmla="*/ f68 1 103"/>
                <a:gd name="f70" fmla="*/ f67 1 920"/>
                <a:gd name="f71" fmla="*/ 0 1 f69"/>
                <a:gd name="f72" fmla="*/ f65 1 f69"/>
                <a:gd name="f73" fmla="*/ 0 1 f70"/>
                <a:gd name="f74" fmla="*/ f66 1 f70"/>
                <a:gd name="f75" fmla="*/ f71 f62 1"/>
                <a:gd name="f76" fmla="*/ f72 f62 1"/>
                <a:gd name="f77" fmla="*/ f74 f63 1"/>
                <a:gd name="f78" fmla="*/ f73 f63 1"/>
              </a:gdLst>
              <a:ahLst/>
              <a:cxnLst>
                <a:cxn ang="3cd4">
                  <a:pos x="hc" y="t"/>
                </a:cxn>
                <a:cxn ang="0">
                  <a:pos x="r" y="vc"/>
                </a:cxn>
                <a:cxn ang="cd4">
                  <a:pos x="hc" y="b"/>
                </a:cxn>
                <a:cxn ang="cd2">
                  <a:pos x="l" y="vc"/>
                </a:cxn>
              </a:cxnLst>
              <a:rect l="f75" t="f78" r="f76" b="f77"/>
              <a:pathLst>
                <a:path w="103" h="920">
                  <a:moveTo>
                    <a:pt x="f5" y="f6"/>
                  </a:moveTo>
                  <a:cubicBezTo>
                    <a:pt x="f7" y="f8"/>
                    <a:pt x="f9" y="f10"/>
                    <a:pt x="f11" y="f12"/>
                  </a:cubicBezTo>
                  <a:cubicBezTo>
                    <a:pt x="f13" y="f14"/>
                    <a:pt x="f15" y="f16"/>
                    <a:pt x="f17" y="f18"/>
                  </a:cubicBezTo>
                  <a:cubicBezTo>
                    <a:pt x="f19" y="f20"/>
                    <a:pt x="f21" y="f22"/>
                    <a:pt x="f23" y="f24"/>
                  </a:cubicBezTo>
                  <a:cubicBezTo>
                    <a:pt x="f25" y="f26"/>
                    <a:pt x="f3" y="f27"/>
                    <a:pt x="f3" y="f4"/>
                  </a:cubicBezTo>
                  <a:cubicBezTo>
                    <a:pt x="f25" y="f28"/>
                    <a:pt x="f29" y="f30"/>
                    <a:pt x="f31" y="f32"/>
                  </a:cubicBezTo>
                  <a:cubicBezTo>
                    <a:pt x="f31" y="f33"/>
                    <a:pt x="f31" y="f34"/>
                    <a:pt x="f31" y="f35"/>
                  </a:cubicBezTo>
                  <a:cubicBezTo>
                    <a:pt x="f36" y="f37"/>
                    <a:pt x="f38" y="f39"/>
                    <a:pt x="f40" y="f41"/>
                  </a:cubicBezTo>
                  <a:cubicBezTo>
                    <a:pt x="f42" y="f43"/>
                    <a:pt x="f44" y="f14"/>
                    <a:pt x="f45" y="f46"/>
                  </a:cubicBezTo>
                  <a:cubicBezTo>
                    <a:pt x="f47" y="f48"/>
                    <a:pt x="f49" y="f8"/>
                    <a:pt x="f50" y="f51"/>
                  </a:cubicBezTo>
                  <a:cubicBezTo>
                    <a:pt x="f5" y="f52"/>
                    <a:pt x="f53" y="f54"/>
                    <a:pt x="f55" y="f56"/>
                  </a:cubicBezTo>
                  <a:cubicBezTo>
                    <a:pt x="f57" y="f58"/>
                    <a:pt x="f59" y="f60"/>
                    <a:pt x="f59" y="f2"/>
                  </a:cubicBezTo>
                  <a:cubicBezTo>
                    <a:pt x="f2" y="f2"/>
                    <a:pt x="f2" y="f2"/>
                    <a:pt x="f2" y="f2"/>
                  </a:cubicBezTo>
                  <a:cubicBezTo>
                    <a:pt x="f2" y="f60"/>
                    <a:pt x="f59" y="f58"/>
                    <a:pt x="f59" y="f56"/>
                  </a:cubicBezTo>
                  <a:cubicBezTo>
                    <a:pt x="f55" y="f54"/>
                    <a:pt x="f61" y="f52"/>
                    <a:pt x="f5" y="f6"/>
                  </a:cubicBezTo>
                  <a:close/>
                </a:path>
              </a:pathLst>
            </a:custGeom>
            <a:solidFill>
              <a:srgbClr val="2E5369"/>
            </a:solidFill>
            <a:ln cap="rnd">
              <a:noFill/>
              <a:prstDash val="solid"/>
            </a:ln>
          </p:spPr>
          <p:txBody>
            <a:bodyPr lIns="0" tIns="0" rIns="0" bIns="0"/>
            <a:lstStyle/>
            <a:p>
              <a:endParaRPr lang="en-US"/>
            </a:p>
          </p:txBody>
        </p:sp>
        <p:sp>
          <p:nvSpPr>
            <p:cNvPr id="20" name="Freeform 28"/>
            <p:cNvSpPr/>
            <p:nvPr/>
          </p:nvSpPr>
          <p:spPr>
            <a:xfrm>
              <a:off x="550285" y="4316470"/>
              <a:ext cx="423440" cy="1580695"/>
            </a:xfrm>
            <a:custGeom>
              <a:avLst/>
              <a:gdLst>
                <a:gd name="f0" fmla="val w"/>
                <a:gd name="f1" fmla="val h"/>
                <a:gd name="f2" fmla="val 0"/>
                <a:gd name="f3" fmla="val 88"/>
                <a:gd name="f4" fmla="val 330"/>
                <a:gd name="f5" fmla="val 53"/>
                <a:gd name="f6" fmla="val 229"/>
                <a:gd name="f7" fmla="val 64"/>
                <a:gd name="f8" fmla="val 263"/>
                <a:gd name="f9" fmla="val 75"/>
                <a:gd name="f10" fmla="val 297"/>
                <a:gd name="f11" fmla="val 323"/>
                <a:gd name="f12" fmla="val 315"/>
                <a:gd name="f13" fmla="val 308"/>
                <a:gd name="f14" fmla="val 307"/>
                <a:gd name="f15" fmla="val 305"/>
                <a:gd name="f16" fmla="val 304"/>
                <a:gd name="f17" fmla="val 79"/>
                <a:gd name="f18" fmla="val 278"/>
                <a:gd name="f19" fmla="val 70"/>
                <a:gd name="f20" fmla="val 252"/>
                <a:gd name="f21" fmla="val 62"/>
                <a:gd name="f22" fmla="val 226"/>
                <a:gd name="f23" fmla="val 38"/>
                <a:gd name="f24" fmla="val 152"/>
                <a:gd name="f25" fmla="val 17"/>
                <a:gd name="f26" fmla="val 76"/>
                <a:gd name="f27" fmla="val 2"/>
                <a:gd name="f28" fmla="val 21"/>
                <a:gd name="f29" fmla="val 4"/>
                <a:gd name="f30" fmla="val 42"/>
                <a:gd name="f31" fmla="val 7"/>
                <a:gd name="f32" fmla="val 63"/>
                <a:gd name="f33" fmla="val 119"/>
                <a:gd name="f34" fmla="val 36"/>
                <a:gd name="f35" fmla="val 174"/>
                <a:gd name="f36" fmla="*/ f0 1 88"/>
                <a:gd name="f37" fmla="*/ f1 1 330"/>
                <a:gd name="f38" fmla="val f2"/>
                <a:gd name="f39" fmla="val f3"/>
                <a:gd name="f40" fmla="val f4"/>
                <a:gd name="f41" fmla="+- f40 0 f38"/>
                <a:gd name="f42" fmla="+- f39 0 f38"/>
                <a:gd name="f43" fmla="*/ f42 1 88"/>
                <a:gd name="f44" fmla="*/ f41 1 330"/>
                <a:gd name="f45" fmla="*/ 0 1 f43"/>
                <a:gd name="f46" fmla="*/ f39 1 f43"/>
                <a:gd name="f47" fmla="*/ 0 1 f44"/>
                <a:gd name="f48" fmla="*/ f40 1 f44"/>
                <a:gd name="f49" fmla="*/ f45 f36 1"/>
                <a:gd name="f50" fmla="*/ f46 f36 1"/>
                <a:gd name="f51" fmla="*/ f48 f37 1"/>
                <a:gd name="f52" fmla="*/ f47 f37 1"/>
              </a:gdLst>
              <a:ahLst/>
              <a:cxnLst>
                <a:cxn ang="3cd4">
                  <a:pos x="hc" y="t"/>
                </a:cxn>
                <a:cxn ang="0">
                  <a:pos x="r" y="vc"/>
                </a:cxn>
                <a:cxn ang="cd4">
                  <a:pos x="hc" y="b"/>
                </a:cxn>
                <a:cxn ang="cd2">
                  <a:pos x="l" y="vc"/>
                </a:cxn>
              </a:cxnLst>
              <a:rect l="f49" t="f52" r="f50" b="f51"/>
              <a:pathLst>
                <a:path w="88" h="330">
                  <a:moveTo>
                    <a:pt x="f5" y="f6"/>
                  </a:moveTo>
                  <a:cubicBezTo>
                    <a:pt x="f7" y="f8"/>
                    <a:pt x="f9" y="f10"/>
                    <a:pt x="f3" y="f4"/>
                  </a:cubicBezTo>
                  <a:cubicBezTo>
                    <a:pt x="f3" y="f11"/>
                    <a:pt x="f3" y="f12"/>
                    <a:pt x="f3" y="f13"/>
                  </a:cubicBezTo>
                  <a:cubicBezTo>
                    <a:pt x="f3" y="f14"/>
                    <a:pt x="f3" y="f15"/>
                    <a:pt x="f3" y="f16"/>
                  </a:cubicBezTo>
                  <a:cubicBezTo>
                    <a:pt x="f17" y="f18"/>
                    <a:pt x="f19" y="f20"/>
                    <a:pt x="f21" y="f22"/>
                  </a:cubicBezTo>
                  <a:cubicBezTo>
                    <a:pt x="f23" y="f24"/>
                    <a:pt x="f25" y="f26"/>
                    <a:pt x="f2" y="f2"/>
                  </a:cubicBezTo>
                  <a:cubicBezTo>
                    <a:pt x="f27" y="f28"/>
                    <a:pt x="f29" y="f30"/>
                    <a:pt x="f31" y="f32"/>
                  </a:cubicBezTo>
                  <a:cubicBezTo>
                    <a:pt x="f28" y="f33"/>
                    <a:pt x="f34" y="f35"/>
                    <a:pt x="f5" y="f6"/>
                  </a:cubicBezTo>
                  <a:close/>
                </a:path>
              </a:pathLst>
            </a:custGeom>
            <a:solidFill>
              <a:srgbClr val="2E5369"/>
            </a:solidFill>
            <a:ln cap="rnd">
              <a:noFill/>
              <a:prstDash val="solid"/>
            </a:ln>
          </p:spPr>
          <p:txBody>
            <a:bodyPr lIns="0" tIns="0" rIns="0" bIns="0"/>
            <a:lstStyle/>
            <a:p>
              <a:endParaRPr lang="en-US"/>
            </a:p>
          </p:txBody>
        </p:sp>
        <p:sp>
          <p:nvSpPr>
            <p:cNvPr id="21" name="Freeform 29"/>
            <p:cNvSpPr/>
            <p:nvPr/>
          </p:nvSpPr>
          <p:spPr>
            <a:xfrm>
              <a:off x="1006297" y="5862684"/>
              <a:ext cx="431103" cy="990569"/>
            </a:xfrm>
            <a:custGeom>
              <a:avLst/>
              <a:gdLst>
                <a:gd name="f0" fmla="val 180"/>
                <a:gd name="f1" fmla="val w"/>
                <a:gd name="f2" fmla="val h"/>
                <a:gd name="f3" fmla="val 0"/>
                <a:gd name="f4" fmla="val 90"/>
                <a:gd name="f5" fmla="val 207"/>
                <a:gd name="f6" fmla="val 6"/>
                <a:gd name="f7" fmla="val 15"/>
                <a:gd name="f8" fmla="val 4"/>
                <a:gd name="f9" fmla="val 10"/>
                <a:gd name="f10" fmla="val 2"/>
                <a:gd name="f11" fmla="val 5"/>
                <a:gd name="f12" fmla="val 9"/>
                <a:gd name="f13" fmla="val 19"/>
                <a:gd name="f14" fmla="val 1"/>
                <a:gd name="f15" fmla="val 29"/>
                <a:gd name="f16" fmla="val 14"/>
                <a:gd name="f17" fmla="val 62"/>
                <a:gd name="f18" fmla="val 27"/>
                <a:gd name="f19" fmla="val 95"/>
                <a:gd name="f20" fmla="val 42"/>
                <a:gd name="f21" fmla="val 127"/>
                <a:gd name="f22" fmla="val 54"/>
                <a:gd name="f23" fmla="val 154"/>
                <a:gd name="f24" fmla="val 67"/>
                <a:gd name="f25" fmla="val 181"/>
                <a:gd name="f26" fmla="val 80"/>
                <a:gd name="f27" fmla="val 76"/>
                <a:gd name="f28" fmla="val 63"/>
                <a:gd name="f29" fmla="val 152"/>
                <a:gd name="f30" fmla="val 50"/>
                <a:gd name="f31" fmla="val 123"/>
                <a:gd name="f32" fmla="val 34"/>
                <a:gd name="f33" fmla="val 88"/>
                <a:gd name="f34" fmla="val 20"/>
                <a:gd name="f35" fmla="val 51"/>
                <a:gd name="f36" fmla="*/ f1 1 90"/>
                <a:gd name="f37" fmla="*/ f2 1 207"/>
                <a:gd name="f38" fmla="val f3"/>
                <a:gd name="f39" fmla="val f4"/>
                <a:gd name="f40" fmla="val f5"/>
                <a:gd name="f41" fmla="+- f40 0 f38"/>
                <a:gd name="f42" fmla="+- f39 0 f38"/>
                <a:gd name="f43" fmla="*/ f42 1 90"/>
                <a:gd name="f44" fmla="*/ f41 1 207"/>
                <a:gd name="f45" fmla="*/ 0 1 f43"/>
                <a:gd name="f46" fmla="*/ f39 1 f43"/>
                <a:gd name="f47" fmla="*/ 0 1 f44"/>
                <a:gd name="f48" fmla="*/ f40 1 f44"/>
                <a:gd name="f49" fmla="*/ f45 f36 1"/>
                <a:gd name="f50" fmla="*/ f46 f36 1"/>
                <a:gd name="f51" fmla="*/ f48 f37 1"/>
                <a:gd name="f52" fmla="*/ f47 f37 1"/>
              </a:gdLst>
              <a:ahLst/>
              <a:cxnLst>
                <a:cxn ang="3cd4">
                  <a:pos x="hc" y="t"/>
                </a:cxn>
                <a:cxn ang="0">
                  <a:pos x="r" y="vc"/>
                </a:cxn>
                <a:cxn ang="cd4">
                  <a:pos x="hc" y="b"/>
                </a:cxn>
                <a:cxn ang="cd2">
                  <a:pos x="l" y="vc"/>
                </a:cxn>
              </a:cxnLst>
              <a:rect l="f49" t="f52" r="f50" b="f51"/>
              <a:pathLst>
                <a:path w="90" h="207">
                  <a:moveTo>
                    <a:pt x="f6" y="f7"/>
                  </a:moveTo>
                  <a:cubicBezTo>
                    <a:pt x="f8" y="f9"/>
                    <a:pt x="f10" y="f11"/>
                    <a:pt x="f3" y="f3"/>
                  </a:cubicBezTo>
                  <a:cubicBezTo>
                    <a:pt x="f3" y="f12"/>
                    <a:pt x="f3" y="f13"/>
                    <a:pt x="f14" y="f15"/>
                  </a:cubicBezTo>
                  <a:cubicBezTo>
                    <a:pt x="f16" y="f17"/>
                    <a:pt x="f18" y="f19"/>
                    <a:pt x="f20" y="f21"/>
                  </a:cubicBezTo>
                  <a:cubicBezTo>
                    <a:pt x="f22" y="f23"/>
                    <a:pt x="f24" y="f25"/>
                    <a:pt x="f26" y="f5"/>
                  </a:cubicBezTo>
                  <a:cubicBezTo>
                    <a:pt x="f4" y="f5"/>
                    <a:pt x="f4" y="f5"/>
                    <a:pt x="f4" y="f5"/>
                  </a:cubicBezTo>
                  <a:cubicBezTo>
                    <a:pt x="f27" y="f0"/>
                    <a:pt x="f28" y="f29"/>
                    <a:pt x="f30" y="f31"/>
                  </a:cubicBezTo>
                  <a:cubicBezTo>
                    <a:pt x="f32" y="f33"/>
                    <a:pt x="f34" y="f35"/>
                    <a:pt x="f6" y="f7"/>
                  </a:cubicBezTo>
                  <a:close/>
                </a:path>
              </a:pathLst>
            </a:custGeom>
            <a:solidFill>
              <a:srgbClr val="2E5369"/>
            </a:solidFill>
            <a:ln cap="rnd">
              <a:noFill/>
              <a:prstDash val="solid"/>
            </a:ln>
          </p:spPr>
          <p:txBody>
            <a:bodyPr lIns="0" tIns="0" rIns="0" bIns="0"/>
            <a:lstStyle/>
            <a:p>
              <a:endParaRPr lang="en-US"/>
            </a:p>
          </p:txBody>
        </p:sp>
        <p:sp>
          <p:nvSpPr>
            <p:cNvPr id="22" name="Freeform 30"/>
            <p:cNvSpPr/>
            <p:nvPr/>
          </p:nvSpPr>
          <p:spPr>
            <a:xfrm>
              <a:off x="521546" y="4364376"/>
              <a:ext cx="551803" cy="2235964"/>
            </a:xfrm>
            <a:custGeom>
              <a:avLst/>
              <a:gdLst>
                <a:gd name="f0" fmla="val w"/>
                <a:gd name="f1" fmla="val h"/>
                <a:gd name="f2" fmla="val 0"/>
                <a:gd name="f3" fmla="val 115"/>
                <a:gd name="f4" fmla="val 467"/>
                <a:gd name="f5" fmla="val 101"/>
                <a:gd name="f6" fmla="val 409"/>
                <a:gd name="f7" fmla="val 93"/>
                <a:gd name="f8" fmla="val 388"/>
                <a:gd name="f9" fmla="val 85"/>
                <a:gd name="f10" fmla="val 366"/>
                <a:gd name="f11" fmla="val 78"/>
                <a:gd name="f12" fmla="val 344"/>
                <a:gd name="f13" fmla="val 57"/>
                <a:gd name="f14" fmla="val 281"/>
                <a:gd name="f15" fmla="val 41"/>
                <a:gd name="f16" fmla="val 216"/>
                <a:gd name="f17" fmla="val 29"/>
                <a:gd name="f18" fmla="val 151"/>
                <a:gd name="f19" fmla="val 22"/>
                <a:gd name="f20" fmla="val 119"/>
                <a:gd name="f21" fmla="val 17"/>
                <a:gd name="f22" fmla="val 86"/>
                <a:gd name="f23" fmla="val 13"/>
                <a:gd name="f24" fmla="val 53"/>
                <a:gd name="f25" fmla="val 9"/>
                <a:gd name="f26" fmla="val 35"/>
                <a:gd name="f27" fmla="val 4"/>
                <a:gd name="f28" fmla="val 18"/>
                <a:gd name="f29" fmla="val 5"/>
                <a:gd name="f30" fmla="val 51"/>
                <a:gd name="f31" fmla="val 12"/>
                <a:gd name="f32" fmla="val 102"/>
                <a:gd name="f33" fmla="val 21"/>
                <a:gd name="f34" fmla="val 152"/>
                <a:gd name="f35" fmla="val 33"/>
                <a:gd name="f36" fmla="val 218"/>
                <a:gd name="f37" fmla="val 49"/>
                <a:gd name="f38" fmla="val 283"/>
                <a:gd name="f39" fmla="val 69"/>
                <a:gd name="f40" fmla="val 347"/>
                <a:gd name="f41" fmla="val 79"/>
                <a:gd name="f42" fmla="val 378"/>
                <a:gd name="f43" fmla="val 90"/>
                <a:gd name="f44" fmla="val 410"/>
                <a:gd name="f45" fmla="val 103"/>
                <a:gd name="f46" fmla="val 441"/>
                <a:gd name="f47" fmla="val 107"/>
                <a:gd name="f48" fmla="val 449"/>
                <a:gd name="f49" fmla="val 111"/>
                <a:gd name="f50" fmla="val 458"/>
                <a:gd name="f51" fmla="val 114"/>
                <a:gd name="f52" fmla="val 464"/>
                <a:gd name="f53" fmla="val 113"/>
                <a:gd name="f54" fmla="val 461"/>
                <a:gd name="f55" fmla="val 112"/>
                <a:gd name="f56" fmla="val 108"/>
                <a:gd name="f57" fmla="val 442"/>
                <a:gd name="f58" fmla="val 104"/>
                <a:gd name="f59" fmla="val 425"/>
                <a:gd name="f60" fmla="*/ f0 1 115"/>
                <a:gd name="f61" fmla="*/ f1 1 467"/>
                <a:gd name="f62" fmla="val f2"/>
                <a:gd name="f63" fmla="val f3"/>
                <a:gd name="f64" fmla="val f4"/>
                <a:gd name="f65" fmla="+- f64 0 f62"/>
                <a:gd name="f66" fmla="+- f63 0 f62"/>
                <a:gd name="f67" fmla="*/ f66 1 115"/>
                <a:gd name="f68" fmla="*/ f65 1 467"/>
                <a:gd name="f69" fmla="*/ 0 1 f67"/>
                <a:gd name="f70" fmla="*/ f63 1 f67"/>
                <a:gd name="f71" fmla="*/ 0 1 f68"/>
                <a:gd name="f72" fmla="*/ f64 1 f68"/>
                <a:gd name="f73" fmla="*/ f69 f60 1"/>
                <a:gd name="f74" fmla="*/ f70 f60 1"/>
                <a:gd name="f75" fmla="*/ f72 f61 1"/>
                <a:gd name="f76" fmla="*/ f71 f61 1"/>
              </a:gdLst>
              <a:ahLst/>
              <a:cxnLst>
                <a:cxn ang="3cd4">
                  <a:pos x="hc" y="t"/>
                </a:cxn>
                <a:cxn ang="0">
                  <a:pos x="r" y="vc"/>
                </a:cxn>
                <a:cxn ang="cd4">
                  <a:pos x="hc" y="b"/>
                </a:cxn>
                <a:cxn ang="cd2">
                  <a:pos x="l" y="vc"/>
                </a:cxn>
              </a:cxnLst>
              <a:rect l="f73" t="f76" r="f74" b="f75"/>
              <a:pathLst>
                <a:path w="115" h="467">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9" y="f30"/>
                    <a:pt x="f31" y="f32"/>
                    <a:pt x="f33" y="f34"/>
                  </a:cubicBezTo>
                  <a:cubicBezTo>
                    <a:pt x="f35" y="f36"/>
                    <a:pt x="f37" y="f38"/>
                    <a:pt x="f39" y="f40"/>
                  </a:cubicBezTo>
                  <a:cubicBezTo>
                    <a:pt x="f41" y="f42"/>
                    <a:pt x="f43" y="f44"/>
                    <a:pt x="f45" y="f46"/>
                  </a:cubicBezTo>
                  <a:cubicBezTo>
                    <a:pt x="f47" y="f48"/>
                    <a:pt x="f49" y="f50"/>
                    <a:pt x="f3" y="f4"/>
                  </a:cubicBezTo>
                  <a:cubicBezTo>
                    <a:pt x="f51" y="f52"/>
                    <a:pt x="f53" y="f54"/>
                    <a:pt x="f55" y="f50"/>
                  </a:cubicBezTo>
                  <a:cubicBezTo>
                    <a:pt x="f56" y="f57"/>
                    <a:pt x="f58" y="f59"/>
                    <a:pt x="f5" y="f6"/>
                  </a:cubicBezTo>
                  <a:close/>
                </a:path>
              </a:pathLst>
            </a:custGeom>
            <a:solidFill>
              <a:srgbClr val="2E5369"/>
            </a:solidFill>
            <a:ln cap="rnd">
              <a:noFill/>
              <a:prstDash val="solid"/>
            </a:ln>
          </p:spPr>
          <p:txBody>
            <a:bodyPr lIns="0" tIns="0" rIns="0" bIns="0"/>
            <a:lstStyle/>
            <a:p>
              <a:endParaRPr lang="en-US"/>
            </a:p>
          </p:txBody>
        </p:sp>
        <p:sp>
          <p:nvSpPr>
            <p:cNvPr id="23" name="Freeform 31"/>
            <p:cNvSpPr/>
            <p:nvPr/>
          </p:nvSpPr>
          <p:spPr>
            <a:xfrm>
              <a:off x="467898" y="1289203"/>
              <a:ext cx="174357" cy="3027267"/>
            </a:xfrm>
            <a:custGeom>
              <a:avLst/>
              <a:gdLst>
                <a:gd name="f0" fmla="val w"/>
                <a:gd name="f1" fmla="val h"/>
                <a:gd name="f2" fmla="val 0"/>
                <a:gd name="f3" fmla="val 36"/>
                <a:gd name="f4" fmla="val 633"/>
                <a:gd name="f5" fmla="val 17"/>
                <a:gd name="f6" fmla="val 15"/>
                <a:gd name="f7" fmla="val 621"/>
                <a:gd name="f8" fmla="val 14"/>
                <a:gd name="f9" fmla="val 609"/>
                <a:gd name="f10" fmla="val 13"/>
                <a:gd name="f11" fmla="val 597"/>
                <a:gd name="f12" fmla="val 8"/>
                <a:gd name="f13" fmla="val 530"/>
                <a:gd name="f14" fmla="val 5"/>
                <a:gd name="f15" fmla="val 464"/>
                <a:gd name="f16" fmla="val 398"/>
                <a:gd name="f17" fmla="val 331"/>
                <a:gd name="f18" fmla="val 265"/>
                <a:gd name="f19" fmla="val 198"/>
                <a:gd name="f20" fmla="val 165"/>
                <a:gd name="f21" fmla="val 18"/>
                <a:gd name="f22" fmla="val 132"/>
                <a:gd name="f23" fmla="val 22"/>
                <a:gd name="f24" fmla="val 99"/>
                <a:gd name="f25" fmla="val 26"/>
                <a:gd name="f26" fmla="val 66"/>
                <a:gd name="f27" fmla="val 30"/>
                <a:gd name="f28" fmla="val 33"/>
                <a:gd name="f29" fmla="val 35"/>
                <a:gd name="f30" fmla="val 29"/>
                <a:gd name="f31" fmla="val 24"/>
                <a:gd name="f32" fmla="val 20"/>
                <a:gd name="f33" fmla="val 16"/>
                <a:gd name="f34" fmla="val 10"/>
                <a:gd name="f35" fmla="val 4"/>
                <a:gd name="f36" fmla="val 264"/>
                <a:gd name="f37" fmla="val 1"/>
                <a:gd name="f38" fmla="val 461"/>
                <a:gd name="f39" fmla="val 2"/>
                <a:gd name="f40" fmla="val 525"/>
                <a:gd name="f41" fmla="val 7"/>
                <a:gd name="f42" fmla="val 589"/>
                <a:gd name="f43" fmla="val 603"/>
                <a:gd name="f44" fmla="val 618"/>
                <a:gd name="f45" fmla="val 632"/>
                <a:gd name="f46" fmla="*/ f0 1 36"/>
                <a:gd name="f47" fmla="*/ f1 1 633"/>
                <a:gd name="f48" fmla="val f2"/>
                <a:gd name="f49" fmla="val f3"/>
                <a:gd name="f50" fmla="val f4"/>
                <a:gd name="f51" fmla="+- f50 0 f48"/>
                <a:gd name="f52" fmla="+- f49 0 f48"/>
                <a:gd name="f53" fmla="*/ f52 1 36"/>
                <a:gd name="f54" fmla="*/ f51 1 633"/>
                <a:gd name="f55" fmla="*/ 0 1 f53"/>
                <a:gd name="f56" fmla="*/ f49 1 f53"/>
                <a:gd name="f57" fmla="*/ 0 1 f54"/>
                <a:gd name="f58" fmla="*/ f50 1 f54"/>
                <a:gd name="f59" fmla="*/ f55 f46 1"/>
                <a:gd name="f60" fmla="*/ f56 f46 1"/>
                <a:gd name="f61" fmla="*/ f58 f47 1"/>
                <a:gd name="f62" fmla="*/ f57 f47 1"/>
              </a:gdLst>
              <a:ahLst/>
              <a:cxnLst>
                <a:cxn ang="3cd4">
                  <a:pos x="hc" y="t"/>
                </a:cxn>
                <a:cxn ang="0">
                  <a:pos x="r" y="vc"/>
                </a:cxn>
                <a:cxn ang="cd4">
                  <a:pos x="hc" y="b"/>
                </a:cxn>
                <a:cxn ang="cd2">
                  <a:pos x="l" y="vc"/>
                </a:cxn>
              </a:cxnLst>
              <a:rect l="f59" t="f62" r="f60" b="f61"/>
              <a:pathLst>
                <a:path w="36" h="633">
                  <a:moveTo>
                    <a:pt x="f5" y="f4"/>
                  </a:moveTo>
                  <a:cubicBezTo>
                    <a:pt x="f6" y="f7"/>
                    <a:pt x="f8" y="f9"/>
                    <a:pt x="f10" y="f11"/>
                  </a:cubicBezTo>
                  <a:cubicBezTo>
                    <a:pt x="f12" y="f13"/>
                    <a:pt x="f14" y="f15"/>
                    <a:pt x="f14" y="f16"/>
                  </a:cubicBezTo>
                  <a:cubicBezTo>
                    <a:pt x="f14" y="f17"/>
                    <a:pt x="f12" y="f18"/>
                    <a:pt x="f10" y="f19"/>
                  </a:cubicBezTo>
                  <a:cubicBezTo>
                    <a:pt x="f6" y="f20"/>
                    <a:pt x="f21" y="f22"/>
                    <a:pt x="f23" y="f24"/>
                  </a:cubicBezTo>
                  <a:cubicBezTo>
                    <a:pt x="f25" y="f26"/>
                    <a:pt x="f27" y="f28"/>
                    <a:pt x="f3" y="f2"/>
                  </a:cubicBezTo>
                  <a:cubicBezTo>
                    <a:pt x="f29" y="f2"/>
                    <a:pt x="f29" y="f2"/>
                    <a:pt x="f29" y="f2"/>
                  </a:cubicBezTo>
                  <a:cubicBezTo>
                    <a:pt x="f30" y="f28"/>
                    <a:pt x="f31" y="f26"/>
                    <a:pt x="f32" y="f24"/>
                  </a:cubicBezTo>
                  <a:cubicBezTo>
                    <a:pt x="f33" y="f22"/>
                    <a:pt x="f10" y="f20"/>
                    <a:pt x="f34" y="f19"/>
                  </a:cubicBezTo>
                  <a:cubicBezTo>
                    <a:pt x="f35" y="f36"/>
                    <a:pt x="f37" y="f17"/>
                    <a:pt x="f37" y="f16"/>
                  </a:cubicBezTo>
                  <a:cubicBezTo>
                    <a:pt x="f2" y="f38"/>
                    <a:pt x="f39" y="f40"/>
                    <a:pt x="f41" y="f42"/>
                  </a:cubicBezTo>
                  <a:cubicBezTo>
                    <a:pt x="f34" y="f43"/>
                    <a:pt x="f10" y="f44"/>
                    <a:pt x="f33" y="f45"/>
                  </a:cubicBezTo>
                  <a:cubicBezTo>
                    <a:pt x="f33" y="f45"/>
                    <a:pt x="f5" y="f4"/>
                    <a:pt x="f5" y="f4"/>
                  </a:cubicBezTo>
                  <a:close/>
                </a:path>
              </a:pathLst>
            </a:custGeom>
            <a:solidFill>
              <a:srgbClr val="2E5369"/>
            </a:solidFill>
            <a:ln cap="rnd">
              <a:noFill/>
              <a:prstDash val="solid"/>
            </a:ln>
          </p:spPr>
          <p:txBody>
            <a:bodyPr lIns="0" tIns="0" rIns="0" bIns="0"/>
            <a:lstStyle/>
            <a:p>
              <a:endParaRPr lang="en-US"/>
            </a:p>
          </p:txBody>
        </p:sp>
        <p:sp>
          <p:nvSpPr>
            <p:cNvPr id="24" name="Freeform 32"/>
            <p:cNvSpPr/>
            <p:nvPr/>
          </p:nvSpPr>
          <p:spPr>
            <a:xfrm>
              <a:off x="1111672" y="6571600"/>
              <a:ext cx="134124" cy="281653"/>
            </a:xfrm>
            <a:custGeom>
              <a:avLst/>
              <a:gdLst>
                <a:gd name="f0" fmla="val w"/>
                <a:gd name="f1" fmla="val h"/>
                <a:gd name="f2" fmla="val 0"/>
                <a:gd name="f3" fmla="val 28"/>
                <a:gd name="f4" fmla="val 59"/>
                <a:gd name="f5" fmla="val 22"/>
                <a:gd name="f6" fmla="val 18"/>
                <a:gd name="f7" fmla="val 40"/>
                <a:gd name="f8" fmla="val 9"/>
                <a:gd name="f9" fmla="val 20"/>
                <a:gd name="f10" fmla="val 6"/>
                <a:gd name="f11" fmla="val 13"/>
                <a:gd name="f12" fmla="*/ f0 1 28"/>
                <a:gd name="f13" fmla="*/ f1 1 59"/>
                <a:gd name="f14" fmla="val f2"/>
                <a:gd name="f15" fmla="val f3"/>
                <a:gd name="f16" fmla="val f4"/>
                <a:gd name="f17" fmla="+- f16 0 f14"/>
                <a:gd name="f18" fmla="+- f15 0 f14"/>
                <a:gd name="f19" fmla="*/ f18 1 28"/>
                <a:gd name="f20" fmla="*/ f17 1 59"/>
                <a:gd name="f21" fmla="*/ 0 1 f19"/>
                <a:gd name="f22" fmla="*/ f15 1 f19"/>
                <a:gd name="f23" fmla="*/ 0 1 f20"/>
                <a:gd name="f24" fmla="*/ f16 1 f20"/>
                <a:gd name="f25" fmla="*/ f21 f12 1"/>
                <a:gd name="f26" fmla="*/ f22 f12 1"/>
                <a:gd name="f27" fmla="*/ f24 f13 1"/>
                <a:gd name="f28" fmla="*/ f23 f13 1"/>
              </a:gdLst>
              <a:ahLst/>
              <a:cxnLst>
                <a:cxn ang="3cd4">
                  <a:pos x="hc" y="t"/>
                </a:cxn>
                <a:cxn ang="0">
                  <a:pos x="r" y="vc"/>
                </a:cxn>
                <a:cxn ang="cd4">
                  <a:pos x="hc" y="b"/>
                </a:cxn>
                <a:cxn ang="cd2">
                  <a:pos x="l" y="vc"/>
                </a:cxn>
              </a:cxnLst>
              <a:rect l="f25" t="f28" r="f26" b="f27"/>
              <a:pathLst>
                <a:path w="28" h="59">
                  <a:moveTo>
                    <a:pt x="f5" y="f4"/>
                  </a:moveTo>
                  <a:cubicBezTo>
                    <a:pt x="f3" y="f4"/>
                    <a:pt x="f3" y="f4"/>
                    <a:pt x="f3" y="f4"/>
                  </a:cubicBezTo>
                  <a:cubicBezTo>
                    <a:pt x="f6" y="f7"/>
                    <a:pt x="f8" y="f9"/>
                    <a:pt x="f2" y="f2"/>
                  </a:cubicBezTo>
                  <a:cubicBezTo>
                    <a:pt x="f10" y="f9"/>
                    <a:pt x="f11" y="f7"/>
                    <a:pt x="f5" y="f4"/>
                  </a:cubicBezTo>
                  <a:close/>
                </a:path>
              </a:pathLst>
            </a:custGeom>
            <a:solidFill>
              <a:srgbClr val="2E5369"/>
            </a:solidFill>
            <a:ln cap="rnd">
              <a:noFill/>
              <a:prstDash val="solid"/>
            </a:ln>
          </p:spPr>
          <p:txBody>
            <a:bodyPr lIns="0" tIns="0" rIns="0" bIns="0"/>
            <a:lstStyle/>
            <a:p>
              <a:endParaRPr lang="en-US"/>
            </a:p>
          </p:txBody>
        </p:sp>
        <p:sp>
          <p:nvSpPr>
            <p:cNvPr id="25" name="Freeform 33"/>
            <p:cNvSpPr/>
            <p:nvPr/>
          </p:nvSpPr>
          <p:spPr>
            <a:xfrm>
              <a:off x="502389" y="4107631"/>
              <a:ext cx="82387" cy="511570"/>
            </a:xfrm>
            <a:custGeom>
              <a:avLst/>
              <a:gdLst>
                <a:gd name="f0" fmla="val w"/>
                <a:gd name="f1" fmla="val h"/>
                <a:gd name="f2" fmla="val 0"/>
                <a:gd name="f3" fmla="val 17"/>
                <a:gd name="f4" fmla="val 107"/>
                <a:gd name="f5" fmla="val 4"/>
                <a:gd name="f6" fmla="val 54"/>
                <a:gd name="f7" fmla="val 8"/>
                <a:gd name="f8" fmla="val 72"/>
                <a:gd name="f9" fmla="val 13"/>
                <a:gd name="f10" fmla="val 89"/>
                <a:gd name="f11" fmla="val 14"/>
                <a:gd name="f12" fmla="val 86"/>
                <a:gd name="f13" fmla="val 12"/>
                <a:gd name="f14" fmla="val 65"/>
                <a:gd name="f15" fmla="val 10"/>
                <a:gd name="f16" fmla="val 44"/>
                <a:gd name="f17" fmla="val 9"/>
                <a:gd name="f18" fmla="val 43"/>
                <a:gd name="f19" fmla="val 6"/>
                <a:gd name="f20" fmla="val 29"/>
                <a:gd name="f21" fmla="val 3"/>
                <a:gd name="f22" fmla="val 2"/>
                <a:gd name="f23" fmla="val 5"/>
                <a:gd name="f24" fmla="val 1"/>
                <a:gd name="f25" fmla="val 23"/>
                <a:gd name="f26" fmla="val 39"/>
                <a:gd name="f27" fmla="*/ f0 1 17"/>
                <a:gd name="f28" fmla="*/ f1 1 107"/>
                <a:gd name="f29" fmla="val f2"/>
                <a:gd name="f30" fmla="val f3"/>
                <a:gd name="f31" fmla="val f4"/>
                <a:gd name="f32" fmla="+- f31 0 f29"/>
                <a:gd name="f33" fmla="+- f30 0 f29"/>
                <a:gd name="f34" fmla="*/ f33 1 17"/>
                <a:gd name="f35" fmla="*/ f32 1 107"/>
                <a:gd name="f36" fmla="*/ 0 1 f34"/>
                <a:gd name="f37" fmla="*/ f30 1 f34"/>
                <a:gd name="f38" fmla="*/ 0 1 f35"/>
                <a:gd name="f39" fmla="*/ f31 1 f35"/>
                <a:gd name="f40" fmla="*/ f36 f27 1"/>
                <a:gd name="f41" fmla="*/ f37 f27 1"/>
                <a:gd name="f42" fmla="*/ f39 f28 1"/>
                <a:gd name="f43" fmla="*/ f38 f28 1"/>
              </a:gdLst>
              <a:ahLst/>
              <a:cxnLst>
                <a:cxn ang="3cd4">
                  <a:pos x="hc" y="t"/>
                </a:cxn>
                <a:cxn ang="0">
                  <a:pos x="r" y="vc"/>
                </a:cxn>
                <a:cxn ang="cd4">
                  <a:pos x="hc" y="b"/>
                </a:cxn>
                <a:cxn ang="cd2">
                  <a:pos x="l" y="vc"/>
                </a:cxn>
              </a:cxnLst>
              <a:rect l="f40" t="f43" r="f41" b="f42"/>
              <a:pathLst>
                <a:path w="17" h="107">
                  <a:moveTo>
                    <a:pt x="f5" y="f6"/>
                  </a:moveTo>
                  <a:cubicBezTo>
                    <a:pt x="f7" y="f8"/>
                    <a:pt x="f9" y="f10"/>
                    <a:pt x="f3" y="f4"/>
                  </a:cubicBezTo>
                  <a:cubicBezTo>
                    <a:pt x="f11" y="f12"/>
                    <a:pt x="f13" y="f14"/>
                    <a:pt x="f15" y="f16"/>
                  </a:cubicBezTo>
                  <a:cubicBezTo>
                    <a:pt x="f15" y="f16"/>
                    <a:pt x="f17" y="f18"/>
                    <a:pt x="f17" y="f18"/>
                  </a:cubicBezTo>
                  <a:cubicBezTo>
                    <a:pt x="f19" y="f20"/>
                    <a:pt x="f21" y="f11"/>
                    <a:pt x="f2" y="f2"/>
                  </a:cubicBezTo>
                  <a:cubicBezTo>
                    <a:pt x="f2" y="f22"/>
                    <a:pt x="f2" y="f23"/>
                    <a:pt x="f2" y="f7"/>
                  </a:cubicBezTo>
                  <a:cubicBezTo>
                    <a:pt x="f24" y="f25"/>
                    <a:pt x="f21" y="f26"/>
                    <a:pt x="f5" y="f6"/>
                  </a:cubicBezTo>
                  <a:close/>
                </a:path>
              </a:pathLst>
            </a:custGeom>
            <a:solidFill>
              <a:srgbClr val="2E5369"/>
            </a:solidFill>
            <a:ln cap="rnd">
              <a:noFill/>
              <a:prstDash val="solid"/>
            </a:ln>
          </p:spPr>
          <p:txBody>
            <a:bodyPr lIns="0" tIns="0" rIns="0" bIns="0"/>
            <a:lstStyle/>
            <a:p>
              <a:endParaRPr lang="en-US"/>
            </a:p>
          </p:txBody>
        </p:sp>
        <p:sp>
          <p:nvSpPr>
            <p:cNvPr id="26" name="Freeform 34"/>
            <p:cNvSpPr/>
            <p:nvPr/>
          </p:nvSpPr>
          <p:spPr>
            <a:xfrm>
              <a:off x="973726" y="3145801"/>
              <a:ext cx="1410169" cy="2716883"/>
            </a:xfrm>
            <a:custGeom>
              <a:avLst/>
              <a:gdLst>
                <a:gd name="f0" fmla="val w"/>
                <a:gd name="f1" fmla="val h"/>
                <a:gd name="f2" fmla="val 0"/>
                <a:gd name="f3" fmla="val 294"/>
                <a:gd name="f4" fmla="val 568"/>
                <a:gd name="f5" fmla="val 8"/>
                <a:gd name="f6" fmla="val 553"/>
                <a:gd name="f7" fmla="val 9"/>
                <a:gd name="f8" fmla="val 501"/>
                <a:gd name="f9" fmla="val 19"/>
                <a:gd name="f10" fmla="val 448"/>
                <a:gd name="f11" fmla="val 35"/>
                <a:gd name="f12" fmla="val 397"/>
                <a:gd name="f13" fmla="val 51"/>
                <a:gd name="f14" fmla="val 347"/>
                <a:gd name="f15" fmla="val 73"/>
                <a:gd name="f16" fmla="val 298"/>
                <a:gd name="f17" fmla="val 99"/>
                <a:gd name="f18" fmla="val 252"/>
                <a:gd name="f19" fmla="val 124"/>
                <a:gd name="f20" fmla="val 205"/>
                <a:gd name="f21" fmla="val 154"/>
                <a:gd name="f22" fmla="val 161"/>
                <a:gd name="f23" fmla="val 187"/>
                <a:gd name="f24" fmla="val 119"/>
                <a:gd name="f25" fmla="val 203"/>
                <a:gd name="f26" fmla="val 98"/>
                <a:gd name="f27" fmla="val 220"/>
                <a:gd name="f28" fmla="val 77"/>
                <a:gd name="f29" fmla="val 238"/>
                <a:gd name="f30" fmla="val 58"/>
                <a:gd name="f31" fmla="val 247"/>
                <a:gd name="f32" fmla="val 48"/>
                <a:gd name="f33" fmla="val 256"/>
                <a:gd name="f34" fmla="val 38"/>
                <a:gd name="f35" fmla="val 265"/>
                <a:gd name="f36" fmla="val 28"/>
                <a:gd name="f37" fmla="val 274"/>
                <a:gd name="f38" fmla="val 284"/>
                <a:gd name="f39" fmla="val 293"/>
                <a:gd name="f40" fmla="val 283"/>
                <a:gd name="f41" fmla="val 273"/>
                <a:gd name="f42" fmla="val 18"/>
                <a:gd name="f43" fmla="val 264"/>
                <a:gd name="f44" fmla="val 27"/>
                <a:gd name="f45" fmla="val 255"/>
                <a:gd name="f46" fmla="val 37"/>
                <a:gd name="f47" fmla="val 246"/>
                <a:gd name="f48" fmla="val 47"/>
                <a:gd name="f49" fmla="val 237"/>
                <a:gd name="f50" fmla="val 56"/>
                <a:gd name="f51" fmla="val 218"/>
                <a:gd name="f52" fmla="val 76"/>
                <a:gd name="f53" fmla="val 201"/>
                <a:gd name="f54" fmla="val 96"/>
                <a:gd name="f55" fmla="val 185"/>
                <a:gd name="f56" fmla="val 117"/>
                <a:gd name="f57" fmla="val 151"/>
                <a:gd name="f58" fmla="val 159"/>
                <a:gd name="f59" fmla="val 121"/>
                <a:gd name="f60" fmla="val 95"/>
                <a:gd name="f61" fmla="val 249"/>
                <a:gd name="f62" fmla="val 68"/>
                <a:gd name="f63" fmla="val 296"/>
                <a:gd name="f64" fmla="val 46"/>
                <a:gd name="f65" fmla="val 345"/>
                <a:gd name="f66" fmla="val 30"/>
                <a:gd name="f67" fmla="val 396"/>
                <a:gd name="f68" fmla="val 13"/>
                <a:gd name="f69" fmla="val 445"/>
                <a:gd name="f70" fmla="val 3"/>
                <a:gd name="f71" fmla="val 497"/>
                <a:gd name="f72" fmla="val 549"/>
                <a:gd name="f73" fmla="val 555"/>
                <a:gd name="f74" fmla="val 5"/>
                <a:gd name="f75" fmla="val 561"/>
                <a:gd name="f76" fmla="val 7"/>
                <a:gd name="f77" fmla="val 563"/>
                <a:gd name="f78" fmla="val 558"/>
                <a:gd name="f79" fmla="*/ f0 1 294"/>
                <a:gd name="f80" fmla="*/ f1 1 568"/>
                <a:gd name="f81" fmla="val f2"/>
                <a:gd name="f82" fmla="val f3"/>
                <a:gd name="f83" fmla="val f4"/>
                <a:gd name="f84" fmla="+- f83 0 f81"/>
                <a:gd name="f85" fmla="+- f82 0 f81"/>
                <a:gd name="f86" fmla="*/ f85 1 294"/>
                <a:gd name="f87" fmla="*/ f84 1 568"/>
                <a:gd name="f88" fmla="*/ 0 1 f86"/>
                <a:gd name="f89" fmla="*/ f82 1 f86"/>
                <a:gd name="f90" fmla="*/ 0 1 f87"/>
                <a:gd name="f91" fmla="*/ f83 1 f87"/>
                <a:gd name="f92" fmla="*/ f88 f79 1"/>
                <a:gd name="f93" fmla="*/ f89 f79 1"/>
                <a:gd name="f94" fmla="*/ f91 f80 1"/>
                <a:gd name="f95" fmla="*/ f90 f80 1"/>
              </a:gdLst>
              <a:ahLst/>
              <a:cxnLst>
                <a:cxn ang="3cd4">
                  <a:pos x="hc" y="t"/>
                </a:cxn>
                <a:cxn ang="0">
                  <a:pos x="r" y="vc"/>
                </a:cxn>
                <a:cxn ang="cd4">
                  <a:pos x="hc" y="b"/>
                </a:cxn>
                <a:cxn ang="cd2">
                  <a:pos x="l" y="vc"/>
                </a:cxn>
              </a:cxnLst>
              <a:rect l="f92" t="f95" r="f93" b="f94"/>
              <a:pathLst>
                <a:path w="294" h="56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9"/>
                    <a:pt x="f38" y="f7"/>
                    <a:pt x="f3" y="f2"/>
                  </a:cubicBezTo>
                  <a:cubicBezTo>
                    <a:pt x="f39" y="f2"/>
                    <a:pt x="f39" y="f2"/>
                    <a:pt x="f39" y="f2"/>
                  </a:cubicBezTo>
                  <a:cubicBezTo>
                    <a:pt x="f40" y="f7"/>
                    <a:pt x="f41" y="f42"/>
                    <a:pt x="f43" y="f44"/>
                  </a:cubicBezTo>
                  <a:cubicBezTo>
                    <a:pt x="f45" y="f46"/>
                    <a:pt x="f47" y="f48"/>
                    <a:pt x="f49" y="f50"/>
                  </a:cubicBezTo>
                  <a:cubicBezTo>
                    <a:pt x="f51" y="f52"/>
                    <a:pt x="f53" y="f54"/>
                    <a:pt x="f55" y="f56"/>
                  </a:cubicBezTo>
                  <a:cubicBezTo>
                    <a:pt x="f57" y="f58"/>
                    <a:pt x="f59" y="f25"/>
                    <a:pt x="f60" y="f61"/>
                  </a:cubicBezTo>
                  <a:cubicBezTo>
                    <a:pt x="f62" y="f63"/>
                    <a:pt x="f64" y="f65"/>
                    <a:pt x="f66" y="f67"/>
                  </a:cubicBezTo>
                  <a:cubicBezTo>
                    <a:pt x="f68" y="f69"/>
                    <a:pt x="f70" y="f71"/>
                    <a:pt x="f2" y="f72"/>
                  </a:cubicBezTo>
                  <a:cubicBezTo>
                    <a:pt x="f70" y="f73"/>
                    <a:pt x="f74" y="f75"/>
                    <a:pt x="f76" y="f4"/>
                  </a:cubicBezTo>
                  <a:cubicBezTo>
                    <a:pt x="f76" y="f77"/>
                    <a:pt x="f76" y="f78"/>
                    <a:pt x="f5" y="f6"/>
                  </a:cubicBezTo>
                  <a:close/>
                </a:path>
              </a:pathLst>
            </a:custGeom>
            <a:solidFill>
              <a:srgbClr val="2E5369"/>
            </a:solidFill>
            <a:ln cap="rnd">
              <a:noFill/>
              <a:prstDash val="solid"/>
            </a:ln>
          </p:spPr>
          <p:txBody>
            <a:bodyPr lIns="0" tIns="0" rIns="0" bIns="0"/>
            <a:lstStyle/>
            <a:p>
              <a:endParaRPr lang="en-US"/>
            </a:p>
          </p:txBody>
        </p:sp>
        <p:sp>
          <p:nvSpPr>
            <p:cNvPr id="27" name="Freeform 35"/>
            <p:cNvSpPr/>
            <p:nvPr/>
          </p:nvSpPr>
          <p:spPr>
            <a:xfrm>
              <a:off x="1073350" y="6600340"/>
              <a:ext cx="120709" cy="252913"/>
            </a:xfrm>
            <a:custGeom>
              <a:avLst/>
              <a:gdLst>
                <a:gd name="f0" fmla="val w"/>
                <a:gd name="f1" fmla="val h"/>
                <a:gd name="f2" fmla="val 0"/>
                <a:gd name="f3" fmla="val 25"/>
                <a:gd name="f4" fmla="val 53"/>
                <a:gd name="f5" fmla="val 5"/>
                <a:gd name="f6" fmla="val 18"/>
                <a:gd name="f7" fmla="val 12"/>
                <a:gd name="f8" fmla="val 36"/>
                <a:gd name="f9" fmla="val 19"/>
                <a:gd name="f10" fmla="val 16"/>
                <a:gd name="f11" fmla="val 8"/>
                <a:gd name="f12" fmla="*/ f0 1 25"/>
                <a:gd name="f13" fmla="*/ f1 1 53"/>
                <a:gd name="f14" fmla="val f2"/>
                <a:gd name="f15" fmla="val f3"/>
                <a:gd name="f16" fmla="val f4"/>
                <a:gd name="f17" fmla="+- f16 0 f14"/>
                <a:gd name="f18" fmla="+- f15 0 f14"/>
                <a:gd name="f19" fmla="*/ f18 1 25"/>
                <a:gd name="f20" fmla="*/ f17 1 53"/>
                <a:gd name="f21" fmla="*/ 0 1 f19"/>
                <a:gd name="f22" fmla="*/ f15 1 f19"/>
                <a:gd name="f23" fmla="*/ 0 1 f20"/>
                <a:gd name="f24" fmla="*/ f16 1 f20"/>
                <a:gd name="f25" fmla="*/ f21 f12 1"/>
                <a:gd name="f26" fmla="*/ f22 f12 1"/>
                <a:gd name="f27" fmla="*/ f24 f13 1"/>
                <a:gd name="f28" fmla="*/ f23 f13 1"/>
              </a:gdLst>
              <a:ahLst/>
              <a:cxnLst>
                <a:cxn ang="3cd4">
                  <a:pos x="hc" y="t"/>
                </a:cxn>
                <a:cxn ang="0">
                  <a:pos x="r" y="vc"/>
                </a:cxn>
                <a:cxn ang="cd4">
                  <a:pos x="hc" y="b"/>
                </a:cxn>
                <a:cxn ang="cd2">
                  <a:pos x="l" y="vc"/>
                </a:cxn>
              </a:cxnLst>
              <a:rect l="f25" t="f28" r="f26" b="f27"/>
              <a:pathLst>
                <a:path w="25" h="53">
                  <a:moveTo>
                    <a:pt x="f2" y="f2"/>
                  </a:moveTo>
                  <a:cubicBezTo>
                    <a:pt x="f5" y="f6"/>
                    <a:pt x="f7" y="f8"/>
                    <a:pt x="f9" y="f4"/>
                  </a:cubicBezTo>
                  <a:cubicBezTo>
                    <a:pt x="f3" y="f4"/>
                    <a:pt x="f3" y="f4"/>
                    <a:pt x="f3" y="f4"/>
                  </a:cubicBezTo>
                  <a:cubicBezTo>
                    <a:pt x="f10" y="f8"/>
                    <a:pt x="f11" y="f6"/>
                    <a:pt x="f2" y="f2"/>
                  </a:cubicBezTo>
                  <a:close/>
                </a:path>
              </a:pathLst>
            </a:custGeom>
            <a:solidFill>
              <a:srgbClr val="2E5369"/>
            </a:solidFill>
            <a:ln cap="rnd">
              <a:noFill/>
              <a:prstDash val="solid"/>
            </a:ln>
          </p:spPr>
          <p:txBody>
            <a:bodyPr lIns="0" tIns="0" rIns="0" bIns="0"/>
            <a:lstStyle/>
            <a:p>
              <a:endParaRPr lang="en-US"/>
            </a:p>
          </p:txBody>
        </p:sp>
        <p:sp>
          <p:nvSpPr>
            <p:cNvPr id="28" name="Freeform 36"/>
            <p:cNvSpPr/>
            <p:nvPr/>
          </p:nvSpPr>
          <p:spPr>
            <a:xfrm>
              <a:off x="973726" y="5897166"/>
              <a:ext cx="137955" cy="674434"/>
            </a:xfrm>
            <a:custGeom>
              <a:avLst/>
              <a:gdLst>
                <a:gd name="f0" fmla="val w"/>
                <a:gd name="f1" fmla="val h"/>
                <a:gd name="f2" fmla="val 0"/>
                <a:gd name="f3" fmla="val 29"/>
                <a:gd name="f4" fmla="val 141"/>
                <a:gd name="f5" fmla="val 30"/>
                <a:gd name="f6" fmla="val 2"/>
                <a:gd name="f7" fmla="val 60"/>
                <a:gd name="f8" fmla="val 7"/>
                <a:gd name="f9" fmla="val 89"/>
                <a:gd name="f10" fmla="val 11"/>
                <a:gd name="f11" fmla="val 98"/>
                <a:gd name="f12" fmla="val 14"/>
                <a:gd name="f13" fmla="val 108"/>
                <a:gd name="f14" fmla="val 18"/>
                <a:gd name="f15" fmla="val 117"/>
                <a:gd name="f16" fmla="val 22"/>
                <a:gd name="f17" fmla="val 125"/>
                <a:gd name="f18" fmla="val 25"/>
                <a:gd name="f19" fmla="val 133"/>
                <a:gd name="f20" fmla="val 28"/>
                <a:gd name="f21" fmla="val 139"/>
                <a:gd name="f22" fmla="val 137"/>
                <a:gd name="f23" fmla="val 27"/>
                <a:gd name="f24" fmla="val 135"/>
                <a:gd name="f25" fmla="val 16"/>
                <a:gd name="f26" fmla="val 10"/>
                <a:gd name="f27" fmla="val 8"/>
                <a:gd name="f28" fmla="val 5"/>
                <a:gd name="f29" fmla="val 15"/>
                <a:gd name="f30" fmla="val 4"/>
                <a:gd name="f31" fmla="val 1"/>
                <a:gd name="f32" fmla="val 3"/>
                <a:gd name="f33" fmla="*/ f0 1 29"/>
                <a:gd name="f34" fmla="*/ f1 1 141"/>
                <a:gd name="f35" fmla="val f2"/>
                <a:gd name="f36" fmla="val f3"/>
                <a:gd name="f37" fmla="val f4"/>
                <a:gd name="f38" fmla="+- f37 0 f35"/>
                <a:gd name="f39" fmla="+- f36 0 f35"/>
                <a:gd name="f40" fmla="*/ f39 1 29"/>
                <a:gd name="f41" fmla="*/ f38 1 141"/>
                <a:gd name="f42" fmla="*/ 0 1 f40"/>
                <a:gd name="f43" fmla="*/ f36 1 f40"/>
                <a:gd name="f44" fmla="*/ 0 1 f41"/>
                <a:gd name="f45" fmla="*/ f37 1 f41"/>
                <a:gd name="f46" fmla="*/ f42 f33 1"/>
                <a:gd name="f47" fmla="*/ f43 f33 1"/>
                <a:gd name="f48" fmla="*/ f45 f34 1"/>
                <a:gd name="f49" fmla="*/ f44 f34 1"/>
              </a:gdLst>
              <a:ahLst/>
              <a:cxnLst>
                <a:cxn ang="3cd4">
                  <a:pos x="hc" y="t"/>
                </a:cxn>
                <a:cxn ang="0">
                  <a:pos x="r" y="vc"/>
                </a:cxn>
                <a:cxn ang="cd4">
                  <a:pos x="hc" y="b"/>
                </a:cxn>
                <a:cxn ang="cd2">
                  <a:pos x="l" y="vc"/>
                </a:cxn>
              </a:cxnLst>
              <a:rect l="f46" t="f49" r="f47" b="f48"/>
              <a:pathLst>
                <a:path w="29" h="141">
                  <a:moveTo>
                    <a:pt x="f2" y="f2"/>
                  </a:moveTo>
                  <a:cubicBezTo>
                    <a:pt x="f2" y="f5"/>
                    <a:pt x="f6" y="f7"/>
                    <a:pt x="f8" y="f9"/>
                  </a:cubicBezTo>
                  <a:cubicBezTo>
                    <a:pt x="f10" y="f11"/>
                    <a:pt x="f12" y="f13"/>
                    <a:pt x="f14" y="f15"/>
                  </a:cubicBezTo>
                  <a:cubicBezTo>
                    <a:pt x="f16" y="f17"/>
                    <a:pt x="f18" y="f19"/>
                    <a:pt x="f3" y="f4"/>
                  </a:cubicBezTo>
                  <a:cubicBezTo>
                    <a:pt x="f20" y="f21"/>
                    <a:pt x="f20" y="f22"/>
                    <a:pt x="f23" y="f24"/>
                  </a:cubicBezTo>
                  <a:cubicBezTo>
                    <a:pt x="f25" y="f11"/>
                    <a:pt x="f26" y="f7"/>
                    <a:pt x="f27" y="f16"/>
                  </a:cubicBezTo>
                  <a:cubicBezTo>
                    <a:pt x="f8" y="f14"/>
                    <a:pt x="f28" y="f29"/>
                    <a:pt x="f30" y="f10"/>
                  </a:cubicBezTo>
                  <a:cubicBezTo>
                    <a:pt x="f6" y="f8"/>
                    <a:pt x="f31" y="f32"/>
                    <a:pt x="f2" y="f2"/>
                  </a:cubicBezTo>
                  <a:close/>
                </a:path>
              </a:pathLst>
            </a:custGeom>
            <a:solidFill>
              <a:srgbClr val="2E5369"/>
            </a:solidFill>
            <a:ln cap="rnd">
              <a:noFill/>
              <a:prstDash val="solid"/>
            </a:ln>
          </p:spPr>
          <p:txBody>
            <a:bodyPr lIns="0" tIns="0" rIns="0" bIns="0"/>
            <a:lstStyle/>
            <a:p>
              <a:endParaRPr lang="en-US"/>
            </a:p>
          </p:txBody>
        </p:sp>
        <p:sp>
          <p:nvSpPr>
            <p:cNvPr id="29" name="Freeform 37"/>
            <p:cNvSpPr/>
            <p:nvPr/>
          </p:nvSpPr>
          <p:spPr>
            <a:xfrm>
              <a:off x="973726" y="5772634"/>
              <a:ext cx="38322" cy="228005"/>
            </a:xfrm>
            <a:custGeom>
              <a:avLst/>
              <a:gdLst>
                <a:gd name="f0" fmla="val w"/>
                <a:gd name="f1" fmla="val h"/>
                <a:gd name="f2" fmla="val 0"/>
                <a:gd name="f3" fmla="val 8"/>
                <a:gd name="f4" fmla="val 48"/>
                <a:gd name="f5" fmla="val 26"/>
                <a:gd name="f6" fmla="val 1"/>
                <a:gd name="f7" fmla="val 29"/>
                <a:gd name="f8" fmla="val 2"/>
                <a:gd name="f9" fmla="val 33"/>
                <a:gd name="f10" fmla="val 4"/>
                <a:gd name="f11" fmla="val 37"/>
                <a:gd name="f12" fmla="val 5"/>
                <a:gd name="f13" fmla="val 41"/>
                <a:gd name="f14" fmla="val 7"/>
                <a:gd name="f15" fmla="val 44"/>
                <a:gd name="f16" fmla="val 38"/>
                <a:gd name="f17" fmla="val 28"/>
                <a:gd name="f18" fmla="val 19"/>
                <a:gd name="f19" fmla="val 12"/>
                <a:gd name="f20" fmla="val 3"/>
                <a:gd name="f21" fmla="val 6"/>
                <a:gd name="f22" fmla="val 11"/>
                <a:gd name="f23" fmla="*/ f0 1 8"/>
                <a:gd name="f24" fmla="*/ f1 1 48"/>
                <a:gd name="f25" fmla="val f2"/>
                <a:gd name="f26" fmla="val f3"/>
                <a:gd name="f27" fmla="val f4"/>
                <a:gd name="f28" fmla="+- f27 0 f25"/>
                <a:gd name="f29" fmla="+- f26 0 f25"/>
                <a:gd name="f30" fmla="*/ f29 1 8"/>
                <a:gd name="f31" fmla="*/ f28 1 48"/>
                <a:gd name="f32" fmla="*/ 0 1 f30"/>
                <a:gd name="f33" fmla="*/ f26 1 f30"/>
                <a:gd name="f34" fmla="*/ 0 1 f31"/>
                <a:gd name="f35" fmla="*/ f27 1 f31"/>
                <a:gd name="f36" fmla="*/ f32 f23 1"/>
                <a:gd name="f37" fmla="*/ f33 f23 1"/>
                <a:gd name="f38" fmla="*/ f35 f24 1"/>
                <a:gd name="f39" fmla="*/ f34 f24 1"/>
              </a:gdLst>
              <a:ahLst/>
              <a:cxnLst>
                <a:cxn ang="3cd4">
                  <a:pos x="hc" y="t"/>
                </a:cxn>
                <a:cxn ang="0">
                  <a:pos x="r" y="vc"/>
                </a:cxn>
                <a:cxn ang="cd4">
                  <a:pos x="hc" y="b"/>
                </a:cxn>
                <a:cxn ang="cd2">
                  <a:pos x="l" y="vc"/>
                </a:cxn>
              </a:cxnLst>
              <a:rect l="f36" t="f39" r="f37" b="f38"/>
              <a:pathLst>
                <a:path w="8" h="48">
                  <a:moveTo>
                    <a:pt x="f2" y="f5"/>
                  </a:moveTo>
                  <a:cubicBezTo>
                    <a:pt x="f6" y="f7"/>
                    <a:pt x="f8" y="f9"/>
                    <a:pt x="f10" y="f11"/>
                  </a:cubicBezTo>
                  <a:cubicBezTo>
                    <a:pt x="f12" y="f13"/>
                    <a:pt x="f14" y="f15"/>
                    <a:pt x="f3" y="f4"/>
                  </a:cubicBezTo>
                  <a:cubicBezTo>
                    <a:pt x="f14" y="f16"/>
                    <a:pt x="f14" y="f17"/>
                    <a:pt x="f14" y="f18"/>
                  </a:cubicBezTo>
                  <a:cubicBezTo>
                    <a:pt x="f12" y="f19"/>
                    <a:pt x="f20" y="f21"/>
                    <a:pt x="f2" y="f2"/>
                  </a:cubicBezTo>
                  <a:cubicBezTo>
                    <a:pt x="f2" y="f6"/>
                    <a:pt x="f2" y="f20"/>
                    <a:pt x="f2" y="f10"/>
                  </a:cubicBezTo>
                  <a:cubicBezTo>
                    <a:pt x="f2" y="f22"/>
                    <a:pt x="f2" y="f18"/>
                    <a:pt x="f2" y="f5"/>
                  </a:cubicBezTo>
                  <a:close/>
                </a:path>
              </a:pathLst>
            </a:custGeom>
            <a:solidFill>
              <a:srgbClr val="2E5369"/>
            </a:solidFill>
            <a:ln cap="rnd">
              <a:noFill/>
              <a:prstDash val="solid"/>
            </a:ln>
          </p:spPr>
          <p:txBody>
            <a:bodyPr lIns="0" tIns="0" rIns="0" bIns="0"/>
            <a:lstStyle/>
            <a:p>
              <a:endParaRPr lang="en-US"/>
            </a:p>
          </p:txBody>
        </p:sp>
        <p:sp>
          <p:nvSpPr>
            <p:cNvPr id="30" name="Freeform 38"/>
            <p:cNvSpPr/>
            <p:nvPr/>
          </p:nvSpPr>
          <p:spPr>
            <a:xfrm>
              <a:off x="1006297" y="6322518"/>
              <a:ext cx="210760" cy="530726"/>
            </a:xfrm>
            <a:custGeom>
              <a:avLst/>
              <a:gdLst>
                <a:gd name="f0" fmla="val w"/>
                <a:gd name="f1" fmla="val h"/>
                <a:gd name="f2" fmla="val 0"/>
                <a:gd name="f3" fmla="val 44"/>
                <a:gd name="f4" fmla="val 111"/>
                <a:gd name="f5" fmla="val 11"/>
                <a:gd name="f6" fmla="val 28"/>
                <a:gd name="f7" fmla="val 7"/>
                <a:gd name="f8" fmla="val 19"/>
                <a:gd name="f9" fmla="val 4"/>
                <a:gd name="f10" fmla="val 9"/>
                <a:gd name="f11" fmla="val 3"/>
                <a:gd name="f12" fmla="val 16"/>
                <a:gd name="f13" fmla="val 33"/>
                <a:gd name="f14" fmla="val 49"/>
                <a:gd name="f15" fmla="val 12"/>
                <a:gd name="f16" fmla="val 52"/>
                <a:gd name="f17" fmla="val 13"/>
                <a:gd name="f18" fmla="val 55"/>
                <a:gd name="f19" fmla="val 14"/>
                <a:gd name="f20" fmla="val 58"/>
                <a:gd name="f21" fmla="val 22"/>
                <a:gd name="f22" fmla="val 76"/>
                <a:gd name="f23" fmla="val 30"/>
                <a:gd name="f24" fmla="val 94"/>
                <a:gd name="f25" fmla="val 39"/>
                <a:gd name="f26" fmla="val 35"/>
                <a:gd name="f27" fmla="val 92"/>
                <a:gd name="f28" fmla="val 72"/>
                <a:gd name="f29" fmla="val 18"/>
                <a:gd name="f30" fmla="val 15"/>
                <a:gd name="f31" fmla="val 36"/>
                <a:gd name="f32" fmla="*/ f0 1 44"/>
                <a:gd name="f33" fmla="*/ f1 1 111"/>
                <a:gd name="f34" fmla="val f2"/>
                <a:gd name="f35" fmla="val f3"/>
                <a:gd name="f36" fmla="val f4"/>
                <a:gd name="f37" fmla="+- f36 0 f34"/>
                <a:gd name="f38" fmla="+- f35 0 f34"/>
                <a:gd name="f39" fmla="*/ f38 1 44"/>
                <a:gd name="f40" fmla="*/ f37 1 111"/>
                <a:gd name="f41" fmla="*/ 0 1 f39"/>
                <a:gd name="f42" fmla="*/ f35 1 f39"/>
                <a:gd name="f43" fmla="*/ 0 1 f40"/>
                <a:gd name="f44" fmla="*/ f36 1 f40"/>
                <a:gd name="f45" fmla="*/ f41 f32 1"/>
                <a:gd name="f46" fmla="*/ f42 f32 1"/>
                <a:gd name="f47" fmla="*/ f44 f33 1"/>
                <a:gd name="f48" fmla="*/ f43 f33 1"/>
              </a:gdLst>
              <a:ahLst/>
              <a:cxnLst>
                <a:cxn ang="3cd4">
                  <a:pos x="hc" y="t"/>
                </a:cxn>
                <a:cxn ang="0">
                  <a:pos x="r" y="vc"/>
                </a:cxn>
                <a:cxn ang="cd4">
                  <a:pos x="hc" y="b"/>
                </a:cxn>
                <a:cxn ang="cd2">
                  <a:pos x="l" y="vc"/>
                </a:cxn>
              </a:cxnLst>
              <a:rect l="f45" t="f48" r="f46" b="f47"/>
              <a:pathLst>
                <a:path w="44" h="111">
                  <a:moveTo>
                    <a:pt x="f5" y="f6"/>
                  </a:moveTo>
                  <a:cubicBezTo>
                    <a:pt x="f7" y="f8"/>
                    <a:pt x="f9" y="f10"/>
                    <a:pt x="f2" y="f2"/>
                  </a:cubicBezTo>
                  <a:cubicBezTo>
                    <a:pt x="f11" y="f12"/>
                    <a:pt x="f7" y="f13"/>
                    <a:pt x="f5" y="f14"/>
                  </a:cubicBezTo>
                  <a:cubicBezTo>
                    <a:pt x="f15" y="f16"/>
                    <a:pt x="f17" y="f18"/>
                    <a:pt x="f19" y="f20"/>
                  </a:cubicBezTo>
                  <a:cubicBezTo>
                    <a:pt x="f21" y="f22"/>
                    <a:pt x="f23" y="f24"/>
                    <a:pt x="f25" y="f4"/>
                  </a:cubicBezTo>
                  <a:cubicBezTo>
                    <a:pt x="f3" y="f4"/>
                    <a:pt x="f3" y="f4"/>
                    <a:pt x="f3" y="f4"/>
                  </a:cubicBezTo>
                  <a:cubicBezTo>
                    <a:pt x="f26" y="f27"/>
                    <a:pt x="f6" y="f28"/>
                    <a:pt x="f21" y="f16"/>
                  </a:cubicBezTo>
                  <a:cubicBezTo>
                    <a:pt x="f29" y="f3"/>
                    <a:pt x="f30" y="f31"/>
                    <a:pt x="f5" y="f6"/>
                  </a:cubicBezTo>
                  <a:close/>
                </a:path>
              </a:pathLst>
            </a:custGeom>
            <a:solidFill>
              <a:srgbClr val="2E5369"/>
            </a:solidFill>
            <a:ln cap="rnd">
              <a:noFill/>
              <a:prstDash val="solid"/>
            </a:ln>
          </p:spPr>
          <p:txBody>
            <a:bodyPr lIns="0" tIns="0" rIns="0" bIns="0"/>
            <a:lstStyle/>
            <a:p>
              <a:endParaRPr lang="en-US"/>
            </a:p>
          </p:txBody>
        </p:sp>
      </p:grpSp>
      <p:sp>
        <p:nvSpPr>
          <p:cNvPr id="31" name="Rectangle 6"/>
          <p:cNvSpPr/>
          <p:nvPr/>
        </p:nvSpPr>
        <p:spPr>
          <a:xfrm>
            <a:off x="0" y="0"/>
            <a:ext cx="182880" cy="6858000"/>
          </a:xfrm>
          <a:prstGeom prst="rect">
            <a:avLst/>
          </a:prstGeom>
          <a:solidFill>
            <a:srgbClr val="2E5369"/>
          </a:solidFill>
          <a:ln cap="rnd">
            <a:noFill/>
            <a:prstDash val="solid"/>
          </a:ln>
        </p:spPr>
        <p:txBody>
          <a:bodyPr lIns="0" tIns="0" rIns="0" bIns="0"/>
          <a:lstStyle/>
          <a:p>
            <a:endParaRPr lang="en-US"/>
          </a:p>
        </p:txBody>
      </p:sp>
      <p:sp>
        <p:nvSpPr>
          <p:cNvPr id="2" name="Footer Placeholder 4"/>
          <p:cNvSpPr txBox="1">
            <a:spLocks noGrp="1"/>
          </p:cNvSpPr>
          <p:nvPr>
            <p:ph type="ftr" sz="quarter" idx="9"/>
          </p:nvPr>
        </p:nvSpPr>
        <p:spPr>
          <a:xfrm>
            <a:off x="2589215" y="6135806"/>
            <a:ext cx="7619996" cy="365129"/>
          </a:xfrm>
        </p:spPr>
        <p:txBody>
          <a:bodyPr/>
          <a:lstStyle>
            <a:lvl1pPr>
              <a:defRPr/>
            </a:lvl1pPr>
          </a:lstStyle>
          <a:p>
            <a:pPr lvl="0"/>
            <a:r>
              <a:rPr lang="en-US"/>
              <a:t>Jeff Mazzamurro | Pharmacist Intern | WNE College of Pharmacy | 2/6/17</a:t>
            </a:r>
          </a:p>
        </p:txBody>
      </p:sp>
      <p:sp>
        <p:nvSpPr>
          <p:cNvPr id="3" name="Freeform 11"/>
          <p:cNvSpPr/>
          <p:nvPr/>
        </p:nvSpPr>
        <p:spPr>
          <a:xfrm flipV="1">
            <a:off x="-4187" y="3178170"/>
            <a:ext cx="1588523" cy="507299"/>
          </a:xfrm>
          <a:custGeom>
            <a:avLst/>
            <a:gdLst>
              <a:gd name="f0" fmla="val w"/>
              <a:gd name="f1" fmla="val h"/>
              <a:gd name="f2" fmla="val 0"/>
              <a:gd name="f3" fmla="val 9248"/>
              <a:gd name="f4" fmla="val 10000"/>
              <a:gd name="f5" fmla="val 4701"/>
              <a:gd name="f6" fmla="val 7915"/>
              <a:gd name="f7" fmla="val 188"/>
              <a:gd name="f8" fmla="val 7906"/>
              <a:gd name="f9" fmla="val 156"/>
              <a:gd name="f10" fmla="val 7895"/>
              <a:gd name="f11" fmla="val 126"/>
              <a:gd name="f12" fmla="val 7886"/>
              <a:gd name="f13" fmla="val 94"/>
              <a:gd name="f14" fmla="val 7859"/>
              <a:gd name="f15" fmla="val 7831"/>
              <a:gd name="f16" fmla="val 7803"/>
              <a:gd name="f17" fmla="val 7275"/>
              <a:gd name="f18" fmla="val 70"/>
              <a:gd name="f19" fmla="val 8"/>
              <a:gd name="f20" fmla="val 3380"/>
              <a:gd name="f21" fmla="val 17"/>
              <a:gd name="f22" fmla="val 6690"/>
              <a:gd name="f23" fmla="val 25"/>
              <a:gd name="f24" fmla="val 9966"/>
              <a:gd name="f25" fmla="val 9872"/>
              <a:gd name="f26" fmla="val 9778"/>
              <a:gd name="f27" fmla="val 5265"/>
              <a:gd name="f28" fmla="val 9303"/>
              <a:gd name="f29" fmla="val 5077"/>
              <a:gd name="f30" fmla="val 4889"/>
              <a:gd name="f31" fmla="*/ f0 1 9248"/>
              <a:gd name="f32" fmla="*/ f1 1 10000"/>
              <a:gd name="f33" fmla="val f2"/>
              <a:gd name="f34" fmla="val f3"/>
              <a:gd name="f35" fmla="val f4"/>
              <a:gd name="f36" fmla="+- f35 0 f33"/>
              <a:gd name="f37" fmla="+- f34 0 f33"/>
              <a:gd name="f38" fmla="*/ f37 1 9248"/>
              <a:gd name="f39" fmla="*/ f36 1 10000"/>
              <a:gd name="f40" fmla="*/ f33 1 f38"/>
              <a:gd name="f41" fmla="*/ f34 1 f38"/>
              <a:gd name="f42" fmla="*/ f33 1 f39"/>
              <a:gd name="f43" fmla="*/ f35 1 f39"/>
              <a:gd name="f44" fmla="*/ f40 f31 1"/>
              <a:gd name="f45" fmla="*/ f41 f31 1"/>
              <a:gd name="f46" fmla="*/ f43 f32 1"/>
              <a:gd name="f47" fmla="*/ f42 f32 1"/>
            </a:gdLst>
            <a:ahLst/>
            <a:cxnLst>
              <a:cxn ang="3cd4">
                <a:pos x="hc" y="t"/>
              </a:cxn>
              <a:cxn ang="0">
                <a:pos x="r" y="vc"/>
              </a:cxn>
              <a:cxn ang="cd4">
                <a:pos x="hc" y="b"/>
              </a:cxn>
              <a:cxn ang="cd2">
                <a:pos x="l" y="vc"/>
              </a:cxn>
            </a:cxnLst>
            <a:rect l="f44" t="f47" r="f45" b="f46"/>
            <a:pathLst>
              <a:path w="9248" h="10000">
                <a:moveTo>
                  <a:pt x="f3" y="f5"/>
                </a:moveTo>
                <a:lnTo>
                  <a:pt x="f6" y="f7"/>
                </a:lnTo>
                <a:cubicBezTo>
                  <a:pt x="f8" y="f9"/>
                  <a:pt x="f10" y="f11"/>
                  <a:pt x="f12" y="f13"/>
                </a:cubicBezTo>
                <a:cubicBezTo>
                  <a:pt x="f14" y="f2"/>
                  <a:pt x="f15" y="f2"/>
                  <a:pt x="f16" y="f2"/>
                </a:cubicBezTo>
                <a:lnTo>
                  <a:pt x="f17" y="f2"/>
                </a:lnTo>
                <a:lnTo>
                  <a:pt x="f2" y="f18"/>
                </a:lnTo>
                <a:cubicBezTo>
                  <a:pt x="f19" y="f20"/>
                  <a:pt x="f21" y="f22"/>
                  <a:pt x="f23" y="f4"/>
                </a:cubicBezTo>
                <a:lnTo>
                  <a:pt x="f17" y="f24"/>
                </a:lnTo>
                <a:lnTo>
                  <a:pt x="f16" y="f24"/>
                </a:lnTo>
                <a:cubicBezTo>
                  <a:pt x="f15" y="f24"/>
                  <a:pt x="f14" y="f25"/>
                  <a:pt x="f12" y="f25"/>
                </a:cubicBezTo>
                <a:cubicBezTo>
                  <a:pt x="f12" y="f26"/>
                  <a:pt x="f6" y="f26"/>
                  <a:pt x="f6" y="f26"/>
                </a:cubicBezTo>
                <a:lnTo>
                  <a:pt x="f3" y="f27"/>
                </a:lnTo>
                <a:cubicBezTo>
                  <a:pt x="f28" y="f29"/>
                  <a:pt x="f28" y="f30"/>
                  <a:pt x="f3" y="f5"/>
                </a:cubicBezTo>
                <a:close/>
              </a:path>
            </a:pathLst>
          </a:custGeom>
          <a:solidFill>
            <a:srgbClr val="353535"/>
          </a:solidFill>
          <a:ln cap="rnd">
            <a:noFill/>
            <a:prstDash val="solid"/>
          </a:ln>
        </p:spPr>
        <p:txBody>
          <a:bodyPr lIns="0" tIns="0" rIns="0" bIns="0"/>
          <a:lstStyle/>
          <a:p>
            <a:endParaRPr lang="en-US"/>
          </a:p>
        </p:txBody>
      </p:sp>
      <p:sp>
        <p:nvSpPr>
          <p:cNvPr id="4" name="Slide Number Placeholder 5"/>
          <p:cNvSpPr txBox="1">
            <a:spLocks noGrp="1"/>
          </p:cNvSpPr>
          <p:nvPr>
            <p:ph type="sldNum" sz="quarter" idx="8"/>
          </p:nvPr>
        </p:nvSpPr>
        <p:spPr>
          <a:xfrm>
            <a:off x="531815" y="3244135"/>
            <a:ext cx="779763" cy="365129"/>
          </a:xfrm>
        </p:spPr>
        <p:txBody>
          <a:bodyPr/>
          <a:lstStyle>
            <a:lvl1pPr>
              <a:defRPr/>
            </a:lvl1pPr>
          </a:lstStyle>
          <a:p>
            <a:pPr lvl="0"/>
            <a:fld id="{C6CF9602-2849-415F-B29E-F82D1826BA1C}" type="slidenum">
              <a:t>‹#›</a:t>
            </a:fld>
            <a:endParaRPr lang="en-US"/>
          </a:p>
        </p:txBody>
      </p:sp>
    </p:spTree>
    <p:extLst>
      <p:ext uri="{BB962C8B-B14F-4D97-AF65-F5344CB8AC3E}">
        <p14:creationId xmlns:p14="http://schemas.microsoft.com/office/powerpoint/2010/main" val="33063567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6" name="Group 22"/>
          <p:cNvGrpSpPr/>
          <p:nvPr/>
        </p:nvGrpSpPr>
        <p:grpSpPr>
          <a:xfrm>
            <a:off x="0" y="228600"/>
            <a:ext cx="2851510" cy="6638634"/>
            <a:chOff x="0" y="228600"/>
            <a:chExt cx="2851510" cy="6638634"/>
          </a:xfrm>
        </p:grpSpPr>
        <p:sp>
          <p:nvSpPr>
            <p:cNvPr id="7" name="Freeform 11"/>
            <p:cNvSpPr/>
            <p:nvPr/>
          </p:nvSpPr>
          <p:spPr>
            <a:xfrm>
              <a:off x="0" y="2575041"/>
              <a:ext cx="100638" cy="626217"/>
            </a:xfrm>
            <a:custGeom>
              <a:avLst/>
              <a:gdLst>
                <a:gd name="f0" fmla="val w"/>
                <a:gd name="f1" fmla="val h"/>
                <a:gd name="f2" fmla="val 0"/>
                <a:gd name="f3" fmla="val 22"/>
                <a:gd name="f4" fmla="val 136"/>
                <a:gd name="f5" fmla="val 20"/>
                <a:gd name="f6" fmla="val 117"/>
                <a:gd name="f7" fmla="val 19"/>
                <a:gd name="f8" fmla="val 99"/>
                <a:gd name="f9" fmla="val 17"/>
                <a:gd name="f10" fmla="val 80"/>
                <a:gd name="f11" fmla="val 11"/>
                <a:gd name="f12" fmla="val 54"/>
                <a:gd name="f13" fmla="val 6"/>
                <a:gd name="f14" fmla="val 27"/>
                <a:gd name="f15" fmla="val 35"/>
                <a:gd name="f16" fmla="val 64"/>
                <a:gd name="f17" fmla="val 13"/>
                <a:gd name="f18" fmla="val 94"/>
                <a:gd name="f19" fmla="val 124"/>
                <a:gd name="f20" fmla="val 128"/>
                <a:gd name="f21" fmla="val 21"/>
                <a:gd name="f22" fmla="val 132"/>
                <a:gd name="f23" fmla="*/ f0 1 22"/>
                <a:gd name="f24" fmla="*/ f1 1 136"/>
                <a:gd name="f25" fmla="val f2"/>
                <a:gd name="f26" fmla="val f3"/>
                <a:gd name="f27" fmla="val f4"/>
                <a:gd name="f28" fmla="+- f27 0 f25"/>
                <a:gd name="f29" fmla="+- f26 0 f25"/>
                <a:gd name="f30" fmla="*/ f29 1 22"/>
                <a:gd name="f31" fmla="*/ f28 1 136"/>
                <a:gd name="f32" fmla="*/ 0 1 f30"/>
                <a:gd name="f33" fmla="*/ f26 1 f30"/>
                <a:gd name="f34" fmla="*/ 0 1 f31"/>
                <a:gd name="f35" fmla="*/ f27 1 f31"/>
                <a:gd name="f36" fmla="*/ f32 f23 1"/>
                <a:gd name="f37" fmla="*/ f33 f23 1"/>
                <a:gd name="f38" fmla="*/ f35 f24 1"/>
                <a:gd name="f39" fmla="*/ f34 f24 1"/>
              </a:gdLst>
              <a:ahLst/>
              <a:cxnLst>
                <a:cxn ang="3cd4">
                  <a:pos x="hc" y="t"/>
                </a:cxn>
                <a:cxn ang="0">
                  <a:pos x="r" y="vc"/>
                </a:cxn>
                <a:cxn ang="cd4">
                  <a:pos x="hc" y="b"/>
                </a:cxn>
                <a:cxn ang="cd2">
                  <a:pos x="l" y="vc"/>
                </a:cxn>
              </a:cxnLst>
              <a:rect l="f36" t="f39" r="f37" b="f38"/>
              <a:pathLst>
                <a:path w="22" h="136">
                  <a:moveTo>
                    <a:pt x="f3" y="f4"/>
                  </a:moveTo>
                  <a:cubicBezTo>
                    <a:pt x="f5" y="f6"/>
                    <a:pt x="f7" y="f8"/>
                    <a:pt x="f9" y="f10"/>
                  </a:cubicBezTo>
                  <a:cubicBezTo>
                    <a:pt x="f11" y="f12"/>
                    <a:pt x="f13" y="f14"/>
                    <a:pt x="f2" y="f2"/>
                  </a:cubicBezTo>
                  <a:cubicBezTo>
                    <a:pt x="f2" y="f15"/>
                    <a:pt x="f2" y="f15"/>
                    <a:pt x="f2" y="f15"/>
                  </a:cubicBezTo>
                  <a:cubicBezTo>
                    <a:pt x="f13" y="f16"/>
                    <a:pt x="f17" y="f18"/>
                    <a:pt x="f5" y="f19"/>
                  </a:cubicBezTo>
                  <a:cubicBezTo>
                    <a:pt x="f5" y="f20"/>
                    <a:pt x="f21" y="f22"/>
                    <a:pt x="f3" y="f4"/>
                  </a:cubicBezTo>
                  <a:close/>
                </a:path>
              </a:pathLst>
            </a:custGeom>
            <a:solidFill>
              <a:srgbClr val="2E5369">
                <a:alpha val="20000"/>
              </a:srgbClr>
            </a:solidFill>
            <a:ln cap="rnd">
              <a:noFill/>
              <a:prstDash val="solid"/>
            </a:ln>
          </p:spPr>
          <p:txBody>
            <a:bodyPr lIns="0" tIns="0" rIns="0" bIns="0"/>
            <a:lstStyle/>
            <a:p>
              <a:endParaRPr lang="en-US"/>
            </a:p>
          </p:txBody>
        </p:sp>
        <p:sp>
          <p:nvSpPr>
            <p:cNvPr id="8" name="Freeform 12"/>
            <p:cNvSpPr/>
            <p:nvPr/>
          </p:nvSpPr>
          <p:spPr>
            <a:xfrm>
              <a:off x="128601" y="3156527"/>
              <a:ext cx="646718" cy="2322219"/>
            </a:xfrm>
            <a:custGeom>
              <a:avLst/>
              <a:gdLst>
                <a:gd name="f0" fmla="val w"/>
                <a:gd name="f1" fmla="val h"/>
                <a:gd name="f2" fmla="val 0"/>
                <a:gd name="f3" fmla="val 140"/>
                <a:gd name="f4" fmla="val 504"/>
                <a:gd name="f5" fmla="val 86"/>
                <a:gd name="f6" fmla="val 350"/>
                <a:gd name="f7" fmla="val 103"/>
                <a:gd name="f8" fmla="val 402"/>
                <a:gd name="f9" fmla="val 120"/>
                <a:gd name="f10" fmla="val 453"/>
                <a:gd name="f11" fmla="val 139"/>
                <a:gd name="f12" fmla="val 495"/>
                <a:gd name="f13" fmla="val 487"/>
                <a:gd name="f14" fmla="val 478"/>
                <a:gd name="f15" fmla="val 124"/>
                <a:gd name="f16" fmla="val 435"/>
                <a:gd name="f17" fmla="val 109"/>
                <a:gd name="f18" fmla="val 391"/>
                <a:gd name="f19" fmla="val 95"/>
                <a:gd name="f20" fmla="val 347"/>
                <a:gd name="f21" fmla="val 58"/>
                <a:gd name="f22" fmla="val 233"/>
                <a:gd name="f23" fmla="val 27"/>
                <a:gd name="f24" fmla="val 117"/>
                <a:gd name="f25" fmla="val 2"/>
                <a:gd name="f26" fmla="val 20"/>
                <a:gd name="f27" fmla="val 4"/>
                <a:gd name="f28" fmla="val 41"/>
                <a:gd name="f29" fmla="val 6"/>
                <a:gd name="f30" fmla="val 61"/>
                <a:gd name="f31" fmla="val 30"/>
                <a:gd name="f32" fmla="val 158"/>
                <a:gd name="f33" fmla="val 56"/>
                <a:gd name="f34" fmla="val 255"/>
                <a:gd name="f35" fmla="*/ f0 1 140"/>
                <a:gd name="f36" fmla="*/ f1 1 504"/>
                <a:gd name="f37" fmla="val f2"/>
                <a:gd name="f38" fmla="val f3"/>
                <a:gd name="f39" fmla="val f4"/>
                <a:gd name="f40" fmla="+- f39 0 f37"/>
                <a:gd name="f41" fmla="+- f38 0 f37"/>
                <a:gd name="f42" fmla="*/ f41 1 140"/>
                <a:gd name="f43" fmla="*/ f40 1 504"/>
                <a:gd name="f44" fmla="*/ 0 1 f42"/>
                <a:gd name="f45" fmla="*/ f38 1 f42"/>
                <a:gd name="f46" fmla="*/ 0 1 f43"/>
                <a:gd name="f47" fmla="*/ f39 1 f43"/>
                <a:gd name="f48" fmla="*/ f44 f35 1"/>
                <a:gd name="f49" fmla="*/ f45 f35 1"/>
                <a:gd name="f50" fmla="*/ f47 f36 1"/>
                <a:gd name="f51" fmla="*/ f46 f36 1"/>
              </a:gdLst>
              <a:ahLst/>
              <a:cxnLst>
                <a:cxn ang="3cd4">
                  <a:pos x="hc" y="t"/>
                </a:cxn>
                <a:cxn ang="0">
                  <a:pos x="r" y="vc"/>
                </a:cxn>
                <a:cxn ang="cd4">
                  <a:pos x="hc" y="b"/>
                </a:cxn>
                <a:cxn ang="cd2">
                  <a:pos x="l" y="vc"/>
                </a:cxn>
              </a:cxnLst>
              <a:rect l="f48" t="f51" r="f49" b="f50"/>
              <a:pathLst>
                <a:path w="140" h="504">
                  <a:moveTo>
                    <a:pt x="f5" y="f6"/>
                  </a:moveTo>
                  <a:cubicBezTo>
                    <a:pt x="f7" y="f8"/>
                    <a:pt x="f9" y="f10"/>
                    <a:pt x="f11" y="f4"/>
                  </a:cubicBezTo>
                  <a:cubicBezTo>
                    <a:pt x="f11" y="f12"/>
                    <a:pt x="f11" y="f13"/>
                    <a:pt x="f3" y="f14"/>
                  </a:cubicBezTo>
                  <a:cubicBezTo>
                    <a:pt x="f15" y="f16"/>
                    <a:pt x="f17" y="f18"/>
                    <a:pt x="f19" y="f20"/>
                  </a:cubicBezTo>
                  <a:cubicBezTo>
                    <a:pt x="f21" y="f22"/>
                    <a:pt x="f23" y="f24"/>
                    <a:pt x="f2" y="f2"/>
                  </a:cubicBezTo>
                  <a:cubicBezTo>
                    <a:pt x="f25" y="f26"/>
                    <a:pt x="f27" y="f28"/>
                    <a:pt x="f29" y="f30"/>
                  </a:cubicBezTo>
                  <a:cubicBezTo>
                    <a:pt x="f31" y="f32"/>
                    <a:pt x="f33" y="f34"/>
                    <a:pt x="f5" y="f6"/>
                  </a:cubicBezTo>
                  <a:close/>
                </a:path>
              </a:pathLst>
            </a:custGeom>
            <a:solidFill>
              <a:srgbClr val="2E5369">
                <a:alpha val="20000"/>
              </a:srgbClr>
            </a:solidFill>
            <a:ln cap="rnd">
              <a:noFill/>
              <a:prstDash val="solid"/>
            </a:ln>
          </p:spPr>
          <p:txBody>
            <a:bodyPr lIns="0" tIns="0" rIns="0" bIns="0"/>
            <a:lstStyle/>
            <a:p>
              <a:endParaRPr lang="en-US"/>
            </a:p>
          </p:txBody>
        </p:sp>
        <p:sp>
          <p:nvSpPr>
            <p:cNvPr id="9" name="Freeform 13"/>
            <p:cNvSpPr/>
            <p:nvPr/>
          </p:nvSpPr>
          <p:spPr>
            <a:xfrm>
              <a:off x="806994" y="5447062"/>
              <a:ext cx="609438" cy="1420163"/>
            </a:xfrm>
            <a:custGeom>
              <a:avLst/>
              <a:gdLst>
                <a:gd name="f0" fmla="val w"/>
                <a:gd name="f1" fmla="val h"/>
                <a:gd name="f2" fmla="val 0"/>
                <a:gd name="f3" fmla="val 132"/>
                <a:gd name="f4" fmla="val 308"/>
                <a:gd name="f5" fmla="val 8"/>
                <a:gd name="f6" fmla="val 22"/>
                <a:gd name="f7" fmla="val 5"/>
                <a:gd name="f8" fmla="val 15"/>
                <a:gd name="f9" fmla="val 2"/>
                <a:gd name="f10" fmla="val 10"/>
                <a:gd name="f11" fmla="val 19"/>
                <a:gd name="f12" fmla="val 29"/>
                <a:gd name="f13" fmla="val 21"/>
                <a:gd name="f14" fmla="val 85"/>
                <a:gd name="f15" fmla="val 44"/>
                <a:gd name="f16" fmla="val 140"/>
                <a:gd name="f17" fmla="val 68"/>
                <a:gd name="f18" fmla="val 194"/>
                <a:gd name="f19" fmla="val 232"/>
                <a:gd name="f20" fmla="val 104"/>
                <a:gd name="f21" fmla="val 270"/>
                <a:gd name="f22" fmla="val 123"/>
                <a:gd name="f23" fmla="val 113"/>
                <a:gd name="f24" fmla="val 269"/>
                <a:gd name="f25" fmla="val 94"/>
                <a:gd name="f26" fmla="val 230"/>
                <a:gd name="f27" fmla="val 77"/>
                <a:gd name="f28" fmla="val 190"/>
                <a:gd name="f29" fmla="val 52"/>
                <a:gd name="f30" fmla="val 135"/>
                <a:gd name="f31" fmla="val 79"/>
                <a:gd name="f32" fmla="*/ f0 1 132"/>
                <a:gd name="f33" fmla="*/ f1 1 308"/>
                <a:gd name="f34" fmla="val f2"/>
                <a:gd name="f35" fmla="val f3"/>
                <a:gd name="f36" fmla="val f4"/>
                <a:gd name="f37" fmla="+- f36 0 f34"/>
                <a:gd name="f38" fmla="+- f35 0 f34"/>
                <a:gd name="f39" fmla="*/ f38 1 132"/>
                <a:gd name="f40" fmla="*/ f37 1 308"/>
                <a:gd name="f41" fmla="*/ 0 1 f39"/>
                <a:gd name="f42" fmla="*/ f35 1 f39"/>
                <a:gd name="f43" fmla="*/ 0 1 f40"/>
                <a:gd name="f44" fmla="*/ f36 1 f40"/>
                <a:gd name="f45" fmla="*/ f41 f32 1"/>
                <a:gd name="f46" fmla="*/ f42 f32 1"/>
                <a:gd name="f47" fmla="*/ f44 f33 1"/>
                <a:gd name="f48" fmla="*/ f43 f33 1"/>
              </a:gdLst>
              <a:ahLst/>
              <a:cxnLst>
                <a:cxn ang="3cd4">
                  <a:pos x="hc" y="t"/>
                </a:cxn>
                <a:cxn ang="0">
                  <a:pos x="r" y="vc"/>
                </a:cxn>
                <a:cxn ang="cd4">
                  <a:pos x="hc" y="b"/>
                </a:cxn>
                <a:cxn ang="cd2">
                  <a:pos x="l" y="vc"/>
                </a:cxn>
              </a:cxnLst>
              <a:rect l="f45" t="f48" r="f46" b="f47"/>
              <a:pathLst>
                <a:path w="132" h="308">
                  <a:moveTo>
                    <a:pt x="f5" y="f6"/>
                  </a:moveTo>
                  <a:cubicBezTo>
                    <a:pt x="f7" y="f8"/>
                    <a:pt x="f9" y="f5"/>
                    <a:pt x="f2" y="f2"/>
                  </a:cubicBezTo>
                  <a:cubicBezTo>
                    <a:pt x="f2" y="f10"/>
                    <a:pt x="f2" y="f11"/>
                    <a:pt x="f2" y="f12"/>
                  </a:cubicBezTo>
                  <a:cubicBezTo>
                    <a:pt x="f13" y="f14"/>
                    <a:pt x="f15" y="f16"/>
                    <a:pt x="f17" y="f18"/>
                  </a:cubicBezTo>
                  <a:cubicBezTo>
                    <a:pt x="f14" y="f19"/>
                    <a:pt x="f20" y="f21"/>
                    <a:pt x="f22" y="f4"/>
                  </a:cubicBezTo>
                  <a:cubicBezTo>
                    <a:pt x="f3" y="f4"/>
                    <a:pt x="f3" y="f4"/>
                    <a:pt x="f3" y="f4"/>
                  </a:cubicBezTo>
                  <a:cubicBezTo>
                    <a:pt x="f23" y="f24"/>
                    <a:pt x="f25" y="f26"/>
                    <a:pt x="f27" y="f28"/>
                  </a:cubicBezTo>
                  <a:cubicBezTo>
                    <a:pt x="f29" y="f30"/>
                    <a:pt x="f12" y="f31"/>
                    <a:pt x="f5" y="f6"/>
                  </a:cubicBezTo>
                  <a:close/>
                </a:path>
              </a:pathLst>
            </a:custGeom>
            <a:solidFill>
              <a:srgbClr val="2E5369">
                <a:alpha val="20000"/>
              </a:srgbClr>
            </a:solidFill>
            <a:ln cap="rnd">
              <a:noFill/>
              <a:prstDash val="solid"/>
            </a:ln>
          </p:spPr>
          <p:txBody>
            <a:bodyPr lIns="0" tIns="0" rIns="0" bIns="0"/>
            <a:lstStyle/>
            <a:p>
              <a:endParaRPr lang="en-US"/>
            </a:p>
          </p:txBody>
        </p:sp>
        <p:sp>
          <p:nvSpPr>
            <p:cNvPr id="10" name="Freeform 14"/>
            <p:cNvSpPr/>
            <p:nvPr/>
          </p:nvSpPr>
          <p:spPr>
            <a:xfrm>
              <a:off x="959827" y="6503798"/>
              <a:ext cx="171468" cy="363428"/>
            </a:xfrm>
            <a:custGeom>
              <a:avLst/>
              <a:gdLst>
                <a:gd name="f0" fmla="val w"/>
                <a:gd name="f1" fmla="val h"/>
                <a:gd name="f2" fmla="val 0"/>
                <a:gd name="f3" fmla="val 37"/>
                <a:gd name="f4" fmla="val 79"/>
                <a:gd name="f5" fmla="val 28"/>
                <a:gd name="f6" fmla="val 24"/>
                <a:gd name="f7" fmla="val 53"/>
                <a:gd name="f8" fmla="val 12"/>
                <a:gd name="f9" fmla="val 27"/>
                <a:gd name="f10" fmla="val 8"/>
                <a:gd name="f11" fmla="val 17"/>
                <a:gd name="f12" fmla="*/ f0 1 37"/>
                <a:gd name="f13" fmla="*/ f1 1 79"/>
                <a:gd name="f14" fmla="val f2"/>
                <a:gd name="f15" fmla="val f3"/>
                <a:gd name="f16" fmla="val f4"/>
                <a:gd name="f17" fmla="+- f16 0 f14"/>
                <a:gd name="f18" fmla="+- f15 0 f14"/>
                <a:gd name="f19" fmla="*/ f18 1 37"/>
                <a:gd name="f20" fmla="*/ f17 1 79"/>
                <a:gd name="f21" fmla="*/ 0 1 f19"/>
                <a:gd name="f22" fmla="*/ f15 1 f19"/>
                <a:gd name="f23" fmla="*/ 0 1 f20"/>
                <a:gd name="f24" fmla="*/ f16 1 f20"/>
                <a:gd name="f25" fmla="*/ f21 f12 1"/>
                <a:gd name="f26" fmla="*/ f22 f12 1"/>
                <a:gd name="f27" fmla="*/ f24 f13 1"/>
                <a:gd name="f28" fmla="*/ f23 f13 1"/>
              </a:gdLst>
              <a:ahLst/>
              <a:cxnLst>
                <a:cxn ang="3cd4">
                  <a:pos x="hc" y="t"/>
                </a:cxn>
                <a:cxn ang="0">
                  <a:pos x="r" y="vc"/>
                </a:cxn>
                <a:cxn ang="cd4">
                  <a:pos x="hc" y="b"/>
                </a:cxn>
                <a:cxn ang="cd2">
                  <a:pos x="l" y="vc"/>
                </a:cxn>
              </a:cxnLst>
              <a:rect l="f25" t="f28" r="f26" b="f27"/>
              <a:pathLst>
                <a:path w="37" h="79">
                  <a:moveTo>
                    <a:pt x="f5" y="f4"/>
                  </a:moveTo>
                  <a:cubicBezTo>
                    <a:pt x="f3" y="f4"/>
                    <a:pt x="f3" y="f4"/>
                    <a:pt x="f3" y="f4"/>
                  </a:cubicBezTo>
                  <a:cubicBezTo>
                    <a:pt x="f6" y="f7"/>
                    <a:pt x="f8" y="f9"/>
                    <a:pt x="f2" y="f2"/>
                  </a:cubicBezTo>
                  <a:cubicBezTo>
                    <a:pt x="f10" y="f9"/>
                    <a:pt x="f11" y="f7"/>
                    <a:pt x="f5" y="f4"/>
                  </a:cubicBezTo>
                  <a:close/>
                </a:path>
              </a:pathLst>
            </a:custGeom>
            <a:solidFill>
              <a:srgbClr val="2E5369">
                <a:alpha val="20000"/>
              </a:srgbClr>
            </a:solidFill>
            <a:ln cap="rnd">
              <a:noFill/>
              <a:prstDash val="solid"/>
            </a:ln>
          </p:spPr>
          <p:txBody>
            <a:bodyPr lIns="0" tIns="0" rIns="0" bIns="0"/>
            <a:lstStyle/>
            <a:p>
              <a:endParaRPr lang="en-US"/>
            </a:p>
          </p:txBody>
        </p:sp>
        <p:sp>
          <p:nvSpPr>
            <p:cNvPr id="11" name="Freeform 15"/>
            <p:cNvSpPr/>
            <p:nvPr/>
          </p:nvSpPr>
          <p:spPr>
            <a:xfrm>
              <a:off x="100638" y="3201259"/>
              <a:ext cx="821908" cy="3328635"/>
            </a:xfrm>
            <a:custGeom>
              <a:avLst/>
              <a:gdLst>
                <a:gd name="f0" fmla="val w"/>
                <a:gd name="f1" fmla="val h"/>
                <a:gd name="f2" fmla="val 0"/>
                <a:gd name="f3" fmla="val 178"/>
                <a:gd name="f4" fmla="val 722"/>
                <a:gd name="f5" fmla="val 162"/>
                <a:gd name="f6" fmla="val 660"/>
                <a:gd name="f7" fmla="val 145"/>
                <a:gd name="f8" fmla="val 618"/>
                <a:gd name="f9" fmla="val 130"/>
                <a:gd name="f10" fmla="val 576"/>
                <a:gd name="f11" fmla="val 116"/>
                <a:gd name="f12" fmla="val 534"/>
                <a:gd name="f13" fmla="val 84"/>
                <a:gd name="f14" fmla="val 437"/>
                <a:gd name="f15" fmla="val 59"/>
                <a:gd name="f16" fmla="val 337"/>
                <a:gd name="f17" fmla="val 40"/>
                <a:gd name="f18" fmla="val 236"/>
                <a:gd name="f19" fmla="val 29"/>
                <a:gd name="f20" fmla="val 175"/>
                <a:gd name="f21" fmla="val 20"/>
                <a:gd name="f22" fmla="val 113"/>
                <a:gd name="f23" fmla="val 12"/>
                <a:gd name="f24" fmla="val 51"/>
                <a:gd name="f25" fmla="val 8"/>
                <a:gd name="f26" fmla="val 34"/>
                <a:gd name="f27" fmla="val 4"/>
                <a:gd name="f28" fmla="val 17"/>
                <a:gd name="f29" fmla="val 79"/>
                <a:gd name="f30" fmla="val 19"/>
                <a:gd name="f31" fmla="val 159"/>
                <a:gd name="f32" fmla="val 33"/>
                <a:gd name="f33" fmla="val 237"/>
                <a:gd name="f34" fmla="val 339"/>
                <a:gd name="f35" fmla="val 76"/>
                <a:gd name="f36" fmla="val 439"/>
                <a:gd name="f37" fmla="val 107"/>
                <a:gd name="f38" fmla="val 537"/>
                <a:gd name="f39" fmla="val 123"/>
                <a:gd name="f40" fmla="val 586"/>
                <a:gd name="f41" fmla="val 141"/>
                <a:gd name="f42" fmla="val 634"/>
                <a:gd name="f43" fmla="val 160"/>
                <a:gd name="f44" fmla="val 681"/>
                <a:gd name="f45" fmla="val 166"/>
                <a:gd name="f46" fmla="val 695"/>
                <a:gd name="f47" fmla="val 172"/>
                <a:gd name="f48" fmla="val 708"/>
                <a:gd name="f49" fmla="val 176"/>
                <a:gd name="f50" fmla="val 717"/>
                <a:gd name="f51" fmla="val 713"/>
                <a:gd name="f52" fmla="val 174"/>
                <a:gd name="f53" fmla="val 169"/>
                <a:gd name="f54" fmla="val 692"/>
                <a:gd name="f55" fmla="val 165"/>
                <a:gd name="f56" fmla="val 676"/>
                <a:gd name="f57" fmla="*/ f0 1 178"/>
                <a:gd name="f58" fmla="*/ f1 1 722"/>
                <a:gd name="f59" fmla="val f2"/>
                <a:gd name="f60" fmla="val f3"/>
                <a:gd name="f61" fmla="val f4"/>
                <a:gd name="f62" fmla="+- f61 0 f59"/>
                <a:gd name="f63" fmla="+- f60 0 f59"/>
                <a:gd name="f64" fmla="*/ f63 1 178"/>
                <a:gd name="f65" fmla="*/ f62 1 722"/>
                <a:gd name="f66" fmla="*/ 0 1 f64"/>
                <a:gd name="f67" fmla="*/ f60 1 f64"/>
                <a:gd name="f68" fmla="*/ 0 1 f65"/>
                <a:gd name="f69" fmla="*/ f61 1 f65"/>
                <a:gd name="f70" fmla="*/ f66 f57 1"/>
                <a:gd name="f71" fmla="*/ f67 f57 1"/>
                <a:gd name="f72" fmla="*/ f69 f58 1"/>
                <a:gd name="f73" fmla="*/ f68 f58 1"/>
              </a:gdLst>
              <a:ahLst/>
              <a:cxnLst>
                <a:cxn ang="3cd4">
                  <a:pos x="hc" y="t"/>
                </a:cxn>
                <a:cxn ang="0">
                  <a:pos x="r" y="vc"/>
                </a:cxn>
                <a:cxn ang="cd4">
                  <a:pos x="hc" y="b"/>
                </a:cxn>
                <a:cxn ang="cd2">
                  <a:pos x="l" y="vc"/>
                </a:cxn>
              </a:cxnLst>
              <a:rect l="f70" t="f73" r="f71" b="f72"/>
              <a:pathLst>
                <a:path w="178" h="722">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5" y="f29"/>
                    <a:pt x="f30" y="f31"/>
                    <a:pt x="f32" y="f33"/>
                  </a:cubicBezTo>
                  <a:cubicBezTo>
                    <a:pt x="f24" y="f34"/>
                    <a:pt x="f35" y="f36"/>
                    <a:pt x="f37" y="f38"/>
                  </a:cubicBezTo>
                  <a:cubicBezTo>
                    <a:pt x="f39" y="f40"/>
                    <a:pt x="f41" y="f42"/>
                    <a:pt x="f43" y="f44"/>
                  </a:cubicBezTo>
                  <a:cubicBezTo>
                    <a:pt x="f45" y="f46"/>
                    <a:pt x="f47" y="f48"/>
                    <a:pt x="f3" y="f4"/>
                  </a:cubicBezTo>
                  <a:cubicBezTo>
                    <a:pt x="f49" y="f50"/>
                    <a:pt x="f20" y="f51"/>
                    <a:pt x="f52" y="f48"/>
                  </a:cubicBezTo>
                  <a:cubicBezTo>
                    <a:pt x="f53" y="f54"/>
                    <a:pt x="f55" y="f56"/>
                    <a:pt x="f5" y="f6"/>
                  </a:cubicBezTo>
                  <a:close/>
                </a:path>
              </a:pathLst>
            </a:custGeom>
            <a:solidFill>
              <a:srgbClr val="2E5369">
                <a:alpha val="20000"/>
              </a:srgbClr>
            </a:solidFill>
            <a:ln cap="rnd">
              <a:noFill/>
              <a:prstDash val="solid"/>
            </a:ln>
          </p:spPr>
          <p:txBody>
            <a:bodyPr lIns="0" tIns="0" rIns="0" bIns="0"/>
            <a:lstStyle/>
            <a:p>
              <a:endParaRPr lang="en-US"/>
            </a:p>
          </p:txBody>
        </p:sp>
        <p:sp>
          <p:nvSpPr>
            <p:cNvPr id="12" name="Freeform 16"/>
            <p:cNvSpPr/>
            <p:nvPr/>
          </p:nvSpPr>
          <p:spPr>
            <a:xfrm>
              <a:off x="22366" y="228600"/>
              <a:ext cx="106234" cy="2927927"/>
            </a:xfrm>
            <a:custGeom>
              <a:avLst/>
              <a:gdLst>
                <a:gd name="f0" fmla="val w"/>
                <a:gd name="f1" fmla="val h"/>
                <a:gd name="f2" fmla="val 0"/>
                <a:gd name="f3" fmla="val 23"/>
                <a:gd name="f4" fmla="val 635"/>
                <a:gd name="f5" fmla="val 11"/>
                <a:gd name="f6" fmla="val 577"/>
                <a:gd name="f7" fmla="val 12"/>
                <a:gd name="f8" fmla="val 581"/>
                <a:gd name="f9" fmla="val 585"/>
                <a:gd name="f10" fmla="val 589"/>
                <a:gd name="f11" fmla="val 15"/>
                <a:gd name="f12" fmla="val 603"/>
                <a:gd name="f13" fmla="val 19"/>
                <a:gd name="f14" fmla="val 617"/>
                <a:gd name="f15" fmla="val 22"/>
                <a:gd name="f16" fmla="val 632"/>
                <a:gd name="f17" fmla="val 633"/>
                <a:gd name="f18" fmla="val 634"/>
                <a:gd name="f19" fmla="val 21"/>
                <a:gd name="f20" fmla="val 615"/>
                <a:gd name="f21" fmla="val 596"/>
                <a:gd name="f22" fmla="val 17"/>
                <a:gd name="f23" fmla="val 576"/>
                <a:gd name="f24" fmla="val 9"/>
                <a:gd name="f25" fmla="val 474"/>
                <a:gd name="f26" fmla="val 5"/>
                <a:gd name="f27" fmla="val 372"/>
                <a:gd name="f28" fmla="val 269"/>
                <a:gd name="f29" fmla="val 6"/>
                <a:gd name="f30" fmla="val 179"/>
                <a:gd name="f31" fmla="val 90"/>
                <a:gd name="f32" fmla="val 89"/>
                <a:gd name="f33" fmla="val 2"/>
                <a:gd name="f34" fmla="val 1"/>
                <a:gd name="f35" fmla="val 3"/>
                <a:gd name="f36" fmla="*/ f0 1 23"/>
                <a:gd name="f37" fmla="*/ f1 1 635"/>
                <a:gd name="f38" fmla="val f2"/>
                <a:gd name="f39" fmla="val f3"/>
                <a:gd name="f40" fmla="val f4"/>
                <a:gd name="f41" fmla="+- f40 0 f38"/>
                <a:gd name="f42" fmla="+- f39 0 f38"/>
                <a:gd name="f43" fmla="*/ f42 1 23"/>
                <a:gd name="f44" fmla="*/ f41 1 635"/>
                <a:gd name="f45" fmla="*/ 0 1 f43"/>
                <a:gd name="f46" fmla="*/ f39 1 f43"/>
                <a:gd name="f47" fmla="*/ 0 1 f44"/>
                <a:gd name="f48" fmla="*/ f40 1 f44"/>
                <a:gd name="f49" fmla="*/ f45 f36 1"/>
                <a:gd name="f50" fmla="*/ f46 f36 1"/>
                <a:gd name="f51" fmla="*/ f48 f37 1"/>
                <a:gd name="f52" fmla="*/ f47 f37 1"/>
              </a:gdLst>
              <a:ahLst/>
              <a:cxnLst>
                <a:cxn ang="3cd4">
                  <a:pos x="hc" y="t"/>
                </a:cxn>
                <a:cxn ang="0">
                  <a:pos x="r" y="vc"/>
                </a:cxn>
                <a:cxn ang="cd4">
                  <a:pos x="hc" y="b"/>
                </a:cxn>
                <a:cxn ang="cd2">
                  <a:pos x="l" y="vc"/>
                </a:cxn>
              </a:cxnLst>
              <a:rect l="f49" t="f52" r="f50" b="f51"/>
              <a:pathLst>
                <a:path w="23" h="635">
                  <a:moveTo>
                    <a:pt x="f5" y="f6"/>
                  </a:moveTo>
                  <a:cubicBezTo>
                    <a:pt x="f7" y="f8"/>
                    <a:pt x="f7" y="f9"/>
                    <a:pt x="f7" y="f10"/>
                  </a:cubicBezTo>
                  <a:cubicBezTo>
                    <a:pt x="f11" y="f12"/>
                    <a:pt x="f13" y="f14"/>
                    <a:pt x="f15" y="f16"/>
                  </a:cubicBezTo>
                  <a:cubicBezTo>
                    <a:pt x="f15" y="f17"/>
                    <a:pt x="f15" y="f18"/>
                    <a:pt x="f3" y="f4"/>
                  </a:cubicBezTo>
                  <a:cubicBezTo>
                    <a:pt x="f19" y="f20"/>
                    <a:pt x="f13" y="f21"/>
                    <a:pt x="f22" y="f23"/>
                  </a:cubicBezTo>
                  <a:cubicBezTo>
                    <a:pt x="f24" y="f25"/>
                    <a:pt x="f26" y="f27"/>
                    <a:pt x="f26" y="f28"/>
                  </a:cubicBezTo>
                  <a:cubicBezTo>
                    <a:pt x="f29" y="f30"/>
                    <a:pt x="f24" y="f31"/>
                    <a:pt x="f11" y="f2"/>
                  </a:cubicBezTo>
                  <a:cubicBezTo>
                    <a:pt x="f7" y="f2"/>
                    <a:pt x="f7" y="f2"/>
                    <a:pt x="f7" y="f2"/>
                  </a:cubicBezTo>
                  <a:cubicBezTo>
                    <a:pt x="f26" y="f32"/>
                    <a:pt x="f33" y="f30"/>
                    <a:pt x="f34" y="f28"/>
                  </a:cubicBezTo>
                  <a:cubicBezTo>
                    <a:pt x="f2" y="f27"/>
                    <a:pt x="f35" y="f25"/>
                    <a:pt x="f5" y="f6"/>
                  </a:cubicBezTo>
                  <a:close/>
                </a:path>
              </a:pathLst>
            </a:custGeom>
            <a:solidFill>
              <a:srgbClr val="2E5369">
                <a:alpha val="20000"/>
              </a:srgbClr>
            </a:solidFill>
            <a:ln cap="rnd">
              <a:noFill/>
              <a:prstDash val="solid"/>
            </a:ln>
          </p:spPr>
          <p:txBody>
            <a:bodyPr lIns="0" tIns="0" rIns="0" bIns="0"/>
            <a:lstStyle/>
            <a:p>
              <a:endParaRPr lang="en-US"/>
            </a:p>
          </p:txBody>
        </p:sp>
        <p:sp>
          <p:nvSpPr>
            <p:cNvPr id="13" name="Freeform 17"/>
            <p:cNvSpPr/>
            <p:nvPr/>
          </p:nvSpPr>
          <p:spPr>
            <a:xfrm>
              <a:off x="78281" y="2944066"/>
              <a:ext cx="78272" cy="493894"/>
            </a:xfrm>
            <a:custGeom>
              <a:avLst/>
              <a:gdLst>
                <a:gd name="f0" fmla="val w"/>
                <a:gd name="f1" fmla="val h"/>
                <a:gd name="f2" fmla="val 0"/>
                <a:gd name="f3" fmla="val 17"/>
                <a:gd name="f4" fmla="val 107"/>
                <a:gd name="f5" fmla="val 2"/>
                <a:gd name="f6" fmla="val 19"/>
                <a:gd name="f7" fmla="val 3"/>
                <a:gd name="f8" fmla="val 37"/>
                <a:gd name="f9" fmla="val 5"/>
                <a:gd name="f10" fmla="val 56"/>
                <a:gd name="f11" fmla="val 9"/>
                <a:gd name="f12" fmla="val 73"/>
                <a:gd name="f13" fmla="val 13"/>
                <a:gd name="f14" fmla="val 90"/>
                <a:gd name="f15" fmla="val 15"/>
                <a:gd name="f16" fmla="val 87"/>
                <a:gd name="f17" fmla="val 66"/>
                <a:gd name="f18" fmla="val 11"/>
                <a:gd name="f19" fmla="val 46"/>
                <a:gd name="f20" fmla="val 10"/>
                <a:gd name="f21" fmla="val 45"/>
                <a:gd name="f22" fmla="val 44"/>
                <a:gd name="f23" fmla="val 43"/>
                <a:gd name="f24" fmla="val 7"/>
                <a:gd name="f25" fmla="val 28"/>
                <a:gd name="f26" fmla="val 14"/>
                <a:gd name="f27" fmla="*/ f0 1 17"/>
                <a:gd name="f28" fmla="*/ f1 1 107"/>
                <a:gd name="f29" fmla="val f2"/>
                <a:gd name="f30" fmla="val f3"/>
                <a:gd name="f31" fmla="val f4"/>
                <a:gd name="f32" fmla="+- f31 0 f29"/>
                <a:gd name="f33" fmla="+- f30 0 f29"/>
                <a:gd name="f34" fmla="*/ f33 1 17"/>
                <a:gd name="f35" fmla="*/ f32 1 107"/>
                <a:gd name="f36" fmla="*/ 0 1 f34"/>
                <a:gd name="f37" fmla="*/ f30 1 f34"/>
                <a:gd name="f38" fmla="*/ 0 1 f35"/>
                <a:gd name="f39" fmla="*/ f31 1 f35"/>
                <a:gd name="f40" fmla="*/ f36 f27 1"/>
                <a:gd name="f41" fmla="*/ f37 f27 1"/>
                <a:gd name="f42" fmla="*/ f39 f28 1"/>
                <a:gd name="f43" fmla="*/ f38 f28 1"/>
              </a:gdLst>
              <a:ahLst/>
              <a:cxnLst>
                <a:cxn ang="3cd4">
                  <a:pos x="hc" y="t"/>
                </a:cxn>
                <a:cxn ang="0">
                  <a:pos x="r" y="vc"/>
                </a:cxn>
                <a:cxn ang="cd4">
                  <a:pos x="hc" y="b"/>
                </a:cxn>
                <a:cxn ang="cd2">
                  <a:pos x="l" y="vc"/>
                </a:cxn>
              </a:cxnLst>
              <a:rect l="f40" t="f43" r="f41" b="f42"/>
              <a:pathLst>
                <a:path w="17" h="107">
                  <a:moveTo>
                    <a:pt x="f2" y="f2"/>
                  </a:moveTo>
                  <a:cubicBezTo>
                    <a:pt x="f5" y="f6"/>
                    <a:pt x="f7" y="f8"/>
                    <a:pt x="f9" y="f10"/>
                  </a:cubicBezTo>
                  <a:cubicBezTo>
                    <a:pt x="f11" y="f12"/>
                    <a:pt x="f13" y="f14"/>
                    <a:pt x="f3" y="f4"/>
                  </a:cubicBezTo>
                  <a:cubicBezTo>
                    <a:pt x="f15" y="f16"/>
                    <a:pt x="f13" y="f17"/>
                    <a:pt x="f18" y="f19"/>
                  </a:cubicBezTo>
                  <a:cubicBezTo>
                    <a:pt x="f20" y="f21"/>
                    <a:pt x="f20" y="f22"/>
                    <a:pt x="f20" y="f23"/>
                  </a:cubicBezTo>
                  <a:cubicBezTo>
                    <a:pt x="f24" y="f25"/>
                    <a:pt x="f7" y="f26"/>
                    <a:pt x="f2" y="f2"/>
                  </a:cubicBezTo>
                  <a:close/>
                </a:path>
              </a:pathLst>
            </a:custGeom>
            <a:solidFill>
              <a:srgbClr val="2E5369">
                <a:alpha val="20000"/>
              </a:srgbClr>
            </a:solidFill>
            <a:ln cap="rnd">
              <a:noFill/>
              <a:prstDash val="solid"/>
            </a:ln>
          </p:spPr>
          <p:txBody>
            <a:bodyPr lIns="0" tIns="0" rIns="0" bIns="0"/>
            <a:lstStyle/>
            <a:p>
              <a:endParaRPr lang="en-US"/>
            </a:p>
          </p:txBody>
        </p:sp>
        <p:sp>
          <p:nvSpPr>
            <p:cNvPr id="14" name="Freeform 18"/>
            <p:cNvSpPr/>
            <p:nvPr/>
          </p:nvSpPr>
          <p:spPr>
            <a:xfrm>
              <a:off x="769723" y="5478746"/>
              <a:ext cx="190103" cy="1025051"/>
            </a:xfrm>
            <a:custGeom>
              <a:avLst/>
              <a:gdLst>
                <a:gd name="f0" fmla="val w"/>
                <a:gd name="f1" fmla="val h"/>
                <a:gd name="f2" fmla="val 0"/>
                <a:gd name="f3" fmla="val 41"/>
                <a:gd name="f4" fmla="val 222"/>
                <a:gd name="f5" fmla="val 31"/>
                <a:gd name="f6" fmla="val 2"/>
                <a:gd name="f7" fmla="val 62"/>
                <a:gd name="f8" fmla="val 5"/>
                <a:gd name="f9" fmla="val 93"/>
                <a:gd name="f10" fmla="val 8"/>
                <a:gd name="f11" fmla="val 117"/>
                <a:gd name="f12" fmla="val 12"/>
                <a:gd name="f13" fmla="val 142"/>
                <a:gd name="f14" fmla="val 17"/>
                <a:gd name="f15" fmla="val 166"/>
                <a:gd name="f16" fmla="val 19"/>
                <a:gd name="f17" fmla="val 172"/>
                <a:gd name="f18" fmla="val 22"/>
                <a:gd name="f19" fmla="val 178"/>
                <a:gd name="f20" fmla="val 24"/>
                <a:gd name="f21" fmla="val 184"/>
                <a:gd name="f22" fmla="val 30"/>
                <a:gd name="f23" fmla="val 197"/>
                <a:gd name="f24" fmla="val 35"/>
                <a:gd name="f25" fmla="val 209"/>
                <a:gd name="f26" fmla="val 40"/>
                <a:gd name="f27" fmla="val 219"/>
                <a:gd name="f28" fmla="val 39"/>
                <a:gd name="f29" fmla="val 215"/>
                <a:gd name="f30" fmla="val 38"/>
                <a:gd name="f31" fmla="val 212"/>
                <a:gd name="f32" fmla="val 26"/>
                <a:gd name="f33" fmla="val 18"/>
                <a:gd name="f34" fmla="val 132"/>
                <a:gd name="f35" fmla="val 13"/>
                <a:gd name="f36" fmla="val 92"/>
                <a:gd name="f37" fmla="val 11"/>
                <a:gd name="f38" fmla="val 68"/>
                <a:gd name="f39" fmla="val 9"/>
                <a:gd name="f40" fmla="val 45"/>
                <a:gd name="f41" fmla="val 21"/>
                <a:gd name="f42" fmla="val 7"/>
                <a:gd name="f43" fmla="val 20"/>
                <a:gd name="f44" fmla="val 6"/>
                <a:gd name="f45" fmla="*/ f0 1 41"/>
                <a:gd name="f46" fmla="*/ f1 1 222"/>
                <a:gd name="f47" fmla="val f2"/>
                <a:gd name="f48" fmla="val f3"/>
                <a:gd name="f49" fmla="val f4"/>
                <a:gd name="f50" fmla="+- f49 0 f47"/>
                <a:gd name="f51" fmla="+- f48 0 f47"/>
                <a:gd name="f52" fmla="*/ f51 1 41"/>
                <a:gd name="f53" fmla="*/ f50 1 222"/>
                <a:gd name="f54" fmla="*/ 0 1 f52"/>
                <a:gd name="f55" fmla="*/ f48 1 f52"/>
                <a:gd name="f56" fmla="*/ 0 1 f53"/>
                <a:gd name="f57" fmla="*/ f49 1 f53"/>
                <a:gd name="f58" fmla="*/ f54 f45 1"/>
                <a:gd name="f59" fmla="*/ f55 f45 1"/>
                <a:gd name="f60" fmla="*/ f57 f46 1"/>
                <a:gd name="f61" fmla="*/ f56 f46 1"/>
              </a:gdLst>
              <a:ahLst/>
              <a:cxnLst>
                <a:cxn ang="3cd4">
                  <a:pos x="hc" y="t"/>
                </a:cxn>
                <a:cxn ang="0">
                  <a:pos x="r" y="vc"/>
                </a:cxn>
                <a:cxn ang="cd4">
                  <a:pos x="hc" y="b"/>
                </a:cxn>
                <a:cxn ang="cd2">
                  <a:pos x="l" y="vc"/>
                </a:cxn>
              </a:cxnLst>
              <a:rect l="f58" t="f61" r="f59" b="f60"/>
              <a:pathLst>
                <a:path w="41" h="222">
                  <a:moveTo>
                    <a:pt x="f2" y="f2"/>
                  </a:moveTo>
                  <a:cubicBezTo>
                    <a:pt x="f2" y="f5"/>
                    <a:pt x="f6" y="f7"/>
                    <a:pt x="f8" y="f9"/>
                  </a:cubicBezTo>
                  <a:cubicBezTo>
                    <a:pt x="f10" y="f11"/>
                    <a:pt x="f12" y="f13"/>
                    <a:pt x="f14" y="f15"/>
                  </a:cubicBezTo>
                  <a:cubicBezTo>
                    <a:pt x="f16" y="f17"/>
                    <a:pt x="f18" y="f19"/>
                    <a:pt x="f20" y="f21"/>
                  </a:cubicBezTo>
                  <a:cubicBezTo>
                    <a:pt x="f22" y="f23"/>
                    <a:pt x="f24" y="f25"/>
                    <a:pt x="f3" y="f4"/>
                  </a:cubicBezTo>
                  <a:cubicBezTo>
                    <a:pt x="f26" y="f27"/>
                    <a:pt x="f28" y="f29"/>
                    <a:pt x="f30" y="f31"/>
                  </a:cubicBezTo>
                  <a:cubicBezTo>
                    <a:pt x="f32" y="f17"/>
                    <a:pt x="f33" y="f34"/>
                    <a:pt x="f35" y="f36"/>
                  </a:cubicBezTo>
                  <a:cubicBezTo>
                    <a:pt x="f37" y="f38"/>
                    <a:pt x="f39" y="f40"/>
                    <a:pt x="f10" y="f18"/>
                  </a:cubicBezTo>
                  <a:cubicBezTo>
                    <a:pt x="f10" y="f41"/>
                    <a:pt x="f42" y="f43"/>
                    <a:pt x="f42" y="f33"/>
                  </a:cubicBezTo>
                  <a:cubicBezTo>
                    <a:pt x="f8" y="f12"/>
                    <a:pt x="f6" y="f44"/>
                    <a:pt x="f2" y="f2"/>
                  </a:cubicBezTo>
                  <a:close/>
                </a:path>
              </a:pathLst>
            </a:custGeom>
            <a:solidFill>
              <a:srgbClr val="2E5369">
                <a:alpha val="20000"/>
              </a:srgbClr>
            </a:solidFill>
            <a:ln cap="rnd">
              <a:noFill/>
              <a:prstDash val="solid"/>
            </a:ln>
          </p:spPr>
          <p:txBody>
            <a:bodyPr lIns="0" tIns="0" rIns="0" bIns="0"/>
            <a:lstStyle/>
            <a:p>
              <a:endParaRPr lang="en-US"/>
            </a:p>
          </p:txBody>
        </p:sp>
        <p:sp>
          <p:nvSpPr>
            <p:cNvPr id="15" name="Freeform 19"/>
            <p:cNvSpPr/>
            <p:nvPr/>
          </p:nvSpPr>
          <p:spPr>
            <a:xfrm>
              <a:off x="775310" y="1399022"/>
              <a:ext cx="2076200" cy="4048030"/>
            </a:xfrm>
            <a:custGeom>
              <a:avLst/>
              <a:gdLst>
                <a:gd name="f0" fmla="val w"/>
                <a:gd name="f1" fmla="val h"/>
                <a:gd name="f2" fmla="val 0"/>
                <a:gd name="f3" fmla="val 450"/>
                <a:gd name="f4" fmla="val 878"/>
                <a:gd name="f5" fmla="val 7"/>
                <a:gd name="f6" fmla="val 854"/>
                <a:gd name="f7" fmla="val 10"/>
                <a:gd name="f8" fmla="val 772"/>
                <a:gd name="f9" fmla="val 26"/>
                <a:gd name="f10" fmla="val 691"/>
                <a:gd name="f11" fmla="val 50"/>
                <a:gd name="f12" fmla="val 613"/>
                <a:gd name="f13" fmla="val 75"/>
                <a:gd name="f14" fmla="val 535"/>
                <a:gd name="f15" fmla="val 109"/>
                <a:gd name="f16" fmla="val 460"/>
                <a:gd name="f17" fmla="val 149"/>
                <a:gd name="f18" fmla="val 388"/>
                <a:gd name="f19" fmla="val 189"/>
                <a:gd name="f20" fmla="val 316"/>
                <a:gd name="f21" fmla="val 235"/>
                <a:gd name="f22" fmla="val 248"/>
                <a:gd name="f23" fmla="val 285"/>
                <a:gd name="f24" fmla="val 183"/>
                <a:gd name="f25" fmla="val 310"/>
                <a:gd name="f26" fmla="val 151"/>
                <a:gd name="f27" fmla="val 337"/>
                <a:gd name="f28" fmla="val 119"/>
                <a:gd name="f29" fmla="val 364"/>
                <a:gd name="f30" fmla="val 89"/>
                <a:gd name="f31" fmla="val 378"/>
                <a:gd name="f32" fmla="val 74"/>
                <a:gd name="f33" fmla="val 392"/>
                <a:gd name="f34" fmla="val 58"/>
                <a:gd name="f35" fmla="val 406"/>
                <a:gd name="f36" fmla="val 44"/>
                <a:gd name="f37" fmla="val 421"/>
                <a:gd name="f38" fmla="val 29"/>
                <a:gd name="f39" fmla="val 435"/>
                <a:gd name="f40" fmla="val 15"/>
                <a:gd name="f41" fmla="val 1"/>
                <a:gd name="f42" fmla="val 434"/>
                <a:gd name="f43" fmla="val 14"/>
                <a:gd name="f44" fmla="val 420"/>
                <a:gd name="f45" fmla="val 28"/>
                <a:gd name="f46" fmla="val 405"/>
                <a:gd name="f47" fmla="val 43"/>
                <a:gd name="f48" fmla="val 391"/>
                <a:gd name="f49" fmla="val 57"/>
                <a:gd name="f50" fmla="val 377"/>
                <a:gd name="f51" fmla="val 72"/>
                <a:gd name="f52" fmla="val 363"/>
                <a:gd name="f53" fmla="val 88"/>
                <a:gd name="f54" fmla="val 335"/>
                <a:gd name="f55" fmla="val 118"/>
                <a:gd name="f56" fmla="val 308"/>
                <a:gd name="f57" fmla="val 283"/>
                <a:gd name="f58" fmla="val 181"/>
                <a:gd name="f59" fmla="val 232"/>
                <a:gd name="f60" fmla="val 246"/>
                <a:gd name="f61" fmla="val 185"/>
                <a:gd name="f62" fmla="val 314"/>
                <a:gd name="f63" fmla="val 145"/>
                <a:gd name="f64" fmla="val 386"/>
                <a:gd name="f65" fmla="val 104"/>
                <a:gd name="f66" fmla="val 457"/>
                <a:gd name="f67" fmla="val 70"/>
                <a:gd name="f68" fmla="val 533"/>
                <a:gd name="f69" fmla="val 45"/>
                <a:gd name="f70" fmla="val 611"/>
                <a:gd name="f71" fmla="val 19"/>
                <a:gd name="f72" fmla="val 690"/>
                <a:gd name="f73" fmla="val 3"/>
                <a:gd name="f74" fmla="val 771"/>
                <a:gd name="f75" fmla="val 856"/>
                <a:gd name="f76" fmla="val 857"/>
                <a:gd name="f77" fmla="val 859"/>
                <a:gd name="f78" fmla="val 2"/>
                <a:gd name="f79" fmla="val 865"/>
                <a:gd name="f80" fmla="val 4"/>
                <a:gd name="f81" fmla="val 872"/>
                <a:gd name="f82" fmla="val 870"/>
                <a:gd name="f83" fmla="val 862"/>
                <a:gd name="f84" fmla="*/ f0 1 450"/>
                <a:gd name="f85" fmla="*/ f1 1 878"/>
                <a:gd name="f86" fmla="val f2"/>
                <a:gd name="f87" fmla="val f3"/>
                <a:gd name="f88" fmla="val f4"/>
                <a:gd name="f89" fmla="+- f88 0 f86"/>
                <a:gd name="f90" fmla="+- f87 0 f86"/>
                <a:gd name="f91" fmla="*/ f90 1 450"/>
                <a:gd name="f92" fmla="*/ f89 1 878"/>
                <a:gd name="f93" fmla="*/ 0 1 f91"/>
                <a:gd name="f94" fmla="*/ f87 1 f91"/>
                <a:gd name="f95" fmla="*/ 0 1 f92"/>
                <a:gd name="f96" fmla="*/ f88 1 f92"/>
                <a:gd name="f97" fmla="*/ f93 f84 1"/>
                <a:gd name="f98" fmla="*/ f94 f84 1"/>
                <a:gd name="f99" fmla="*/ f96 f85 1"/>
                <a:gd name="f100" fmla="*/ f95 f85 1"/>
              </a:gdLst>
              <a:ahLst/>
              <a:cxnLst>
                <a:cxn ang="3cd4">
                  <a:pos x="hc" y="t"/>
                </a:cxn>
                <a:cxn ang="0">
                  <a:pos x="r" y="vc"/>
                </a:cxn>
                <a:cxn ang="cd4">
                  <a:pos x="hc" y="b"/>
                </a:cxn>
                <a:cxn ang="cd2">
                  <a:pos x="l" y="vc"/>
                </a:cxn>
              </a:cxnLst>
              <a:rect l="f97" t="f100" r="f98" b="f99"/>
              <a:pathLst>
                <a:path w="450" h="87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38"/>
                    <a:pt x="f39" y="f40"/>
                    <a:pt x="f3" y="f41"/>
                  </a:cubicBezTo>
                  <a:cubicBezTo>
                    <a:pt x="f3" y="f2"/>
                    <a:pt x="f3" y="f2"/>
                    <a:pt x="f3" y="f2"/>
                  </a:cubicBezTo>
                  <a:cubicBezTo>
                    <a:pt x="f42" y="f43"/>
                    <a:pt x="f44" y="f45"/>
                    <a:pt x="f46" y="f47"/>
                  </a:cubicBezTo>
                  <a:cubicBezTo>
                    <a:pt x="f48" y="f49"/>
                    <a:pt x="f50" y="f51"/>
                    <a:pt x="f52" y="f53"/>
                  </a:cubicBezTo>
                  <a:cubicBezTo>
                    <a:pt x="f54" y="f55"/>
                    <a:pt x="f56" y="f17"/>
                    <a:pt x="f57" y="f58"/>
                  </a:cubicBezTo>
                  <a:cubicBezTo>
                    <a:pt x="f59" y="f60"/>
                    <a:pt x="f61" y="f62"/>
                    <a:pt x="f63" y="f64"/>
                  </a:cubicBezTo>
                  <a:cubicBezTo>
                    <a:pt x="f65" y="f66"/>
                    <a:pt x="f67" y="f68"/>
                    <a:pt x="f69" y="f70"/>
                  </a:cubicBezTo>
                  <a:cubicBezTo>
                    <a:pt x="f71" y="f72"/>
                    <a:pt x="f73" y="f74"/>
                    <a:pt x="f2" y="f6"/>
                  </a:cubicBezTo>
                  <a:cubicBezTo>
                    <a:pt x="f2" y="f75"/>
                    <a:pt x="f2" y="f76"/>
                    <a:pt x="f2" y="f77"/>
                  </a:cubicBezTo>
                  <a:cubicBezTo>
                    <a:pt x="f78" y="f79"/>
                    <a:pt x="f80" y="f81"/>
                    <a:pt x="f5" y="f4"/>
                  </a:cubicBezTo>
                  <a:cubicBezTo>
                    <a:pt x="f5" y="f82"/>
                    <a:pt x="f5" y="f83"/>
                    <a:pt x="f5" y="f6"/>
                  </a:cubicBezTo>
                  <a:close/>
                </a:path>
              </a:pathLst>
            </a:custGeom>
            <a:solidFill>
              <a:srgbClr val="2E5369">
                <a:alpha val="20000"/>
              </a:srgbClr>
            </a:solidFill>
            <a:ln cap="rnd">
              <a:noFill/>
              <a:prstDash val="solid"/>
            </a:ln>
          </p:spPr>
          <p:txBody>
            <a:bodyPr lIns="0" tIns="0" rIns="0" bIns="0"/>
            <a:lstStyle/>
            <a:p>
              <a:endParaRPr lang="en-US"/>
            </a:p>
          </p:txBody>
        </p:sp>
        <p:sp>
          <p:nvSpPr>
            <p:cNvPr id="16" name="Freeform 20"/>
            <p:cNvSpPr/>
            <p:nvPr/>
          </p:nvSpPr>
          <p:spPr>
            <a:xfrm>
              <a:off x="922547" y="6529894"/>
              <a:ext cx="162150" cy="337340"/>
            </a:xfrm>
            <a:custGeom>
              <a:avLst/>
              <a:gdLst>
                <a:gd name="f0" fmla="val w"/>
                <a:gd name="f1" fmla="val h"/>
                <a:gd name="f2" fmla="val 0"/>
                <a:gd name="f3" fmla="val 35"/>
                <a:gd name="f4" fmla="val 73"/>
                <a:gd name="f5" fmla="val 7"/>
                <a:gd name="f6" fmla="val 24"/>
                <a:gd name="f7" fmla="val 16"/>
                <a:gd name="f8" fmla="val 49"/>
                <a:gd name="f9" fmla="val 26"/>
                <a:gd name="f10" fmla="val 23"/>
                <a:gd name="f11" fmla="val 11"/>
                <a:gd name="f12" fmla="*/ f0 1 35"/>
                <a:gd name="f13" fmla="*/ f1 1 73"/>
                <a:gd name="f14" fmla="val f2"/>
                <a:gd name="f15" fmla="val f3"/>
                <a:gd name="f16" fmla="val f4"/>
                <a:gd name="f17" fmla="+- f16 0 f14"/>
                <a:gd name="f18" fmla="+- f15 0 f14"/>
                <a:gd name="f19" fmla="*/ f18 1 35"/>
                <a:gd name="f20" fmla="*/ f17 1 73"/>
                <a:gd name="f21" fmla="*/ 0 1 f19"/>
                <a:gd name="f22" fmla="*/ f15 1 f19"/>
                <a:gd name="f23" fmla="*/ 0 1 f20"/>
                <a:gd name="f24" fmla="*/ f16 1 f20"/>
                <a:gd name="f25" fmla="*/ f21 f12 1"/>
                <a:gd name="f26" fmla="*/ f22 f12 1"/>
                <a:gd name="f27" fmla="*/ f24 f13 1"/>
                <a:gd name="f28" fmla="*/ f23 f13 1"/>
              </a:gdLst>
              <a:ahLst/>
              <a:cxnLst>
                <a:cxn ang="3cd4">
                  <a:pos x="hc" y="t"/>
                </a:cxn>
                <a:cxn ang="0">
                  <a:pos x="r" y="vc"/>
                </a:cxn>
                <a:cxn ang="cd4">
                  <a:pos x="hc" y="b"/>
                </a:cxn>
                <a:cxn ang="cd2">
                  <a:pos x="l" y="vc"/>
                </a:cxn>
              </a:cxnLst>
              <a:rect l="f25" t="f28" r="f26" b="f27"/>
              <a:pathLst>
                <a:path w="35" h="73">
                  <a:moveTo>
                    <a:pt x="f2" y="f2"/>
                  </a:moveTo>
                  <a:cubicBezTo>
                    <a:pt x="f5" y="f6"/>
                    <a:pt x="f7" y="f8"/>
                    <a:pt x="f9" y="f4"/>
                  </a:cubicBezTo>
                  <a:cubicBezTo>
                    <a:pt x="f3" y="f4"/>
                    <a:pt x="f3" y="f4"/>
                    <a:pt x="f3" y="f4"/>
                  </a:cubicBezTo>
                  <a:cubicBezTo>
                    <a:pt x="f10" y="f8"/>
                    <a:pt x="f11" y="f6"/>
                    <a:pt x="f2" y="f2"/>
                  </a:cubicBezTo>
                  <a:close/>
                </a:path>
              </a:pathLst>
            </a:custGeom>
            <a:solidFill>
              <a:srgbClr val="2E5369">
                <a:alpha val="20000"/>
              </a:srgbClr>
            </a:solidFill>
            <a:ln cap="rnd">
              <a:noFill/>
              <a:prstDash val="solid"/>
            </a:ln>
          </p:spPr>
          <p:txBody>
            <a:bodyPr lIns="0" tIns="0" rIns="0" bIns="0"/>
            <a:lstStyle/>
            <a:p>
              <a:endParaRPr lang="en-US"/>
            </a:p>
          </p:txBody>
        </p:sp>
        <p:sp>
          <p:nvSpPr>
            <p:cNvPr id="17" name="Freeform 21"/>
            <p:cNvSpPr/>
            <p:nvPr/>
          </p:nvSpPr>
          <p:spPr>
            <a:xfrm>
              <a:off x="769723" y="5359462"/>
              <a:ext cx="37270" cy="221787"/>
            </a:xfrm>
            <a:custGeom>
              <a:avLst/>
              <a:gdLst>
                <a:gd name="f0" fmla="val w"/>
                <a:gd name="f1" fmla="val h"/>
                <a:gd name="f2" fmla="val 0"/>
                <a:gd name="f3" fmla="val 8"/>
                <a:gd name="f4" fmla="val 48"/>
                <a:gd name="f5" fmla="val 7"/>
                <a:gd name="f6" fmla="val 44"/>
                <a:gd name="f7" fmla="val 46"/>
                <a:gd name="f8" fmla="val 47"/>
                <a:gd name="f9" fmla="val 38"/>
                <a:gd name="f10" fmla="val 29"/>
                <a:gd name="f11" fmla="val 19"/>
                <a:gd name="f12" fmla="val 5"/>
                <a:gd name="f13" fmla="val 13"/>
                <a:gd name="f14" fmla="val 3"/>
                <a:gd name="f15" fmla="val 6"/>
                <a:gd name="f16" fmla="val 1"/>
                <a:gd name="f17" fmla="val 9"/>
                <a:gd name="f18" fmla="val 17"/>
                <a:gd name="f19" fmla="val 26"/>
                <a:gd name="f20" fmla="val 2"/>
                <a:gd name="f21" fmla="val 32"/>
                <a:gd name="f22" fmla="*/ f0 1 8"/>
                <a:gd name="f23" fmla="*/ f1 1 48"/>
                <a:gd name="f24" fmla="val f2"/>
                <a:gd name="f25" fmla="val f3"/>
                <a:gd name="f26" fmla="val f4"/>
                <a:gd name="f27" fmla="+- f26 0 f24"/>
                <a:gd name="f28" fmla="+- f25 0 f24"/>
                <a:gd name="f29" fmla="*/ f28 1 8"/>
                <a:gd name="f30" fmla="*/ f27 1 48"/>
                <a:gd name="f31" fmla="*/ 0 1 f29"/>
                <a:gd name="f32" fmla="*/ f25 1 f29"/>
                <a:gd name="f33" fmla="*/ 0 1 f30"/>
                <a:gd name="f34" fmla="*/ f26 1 f30"/>
                <a:gd name="f35" fmla="*/ f31 f22 1"/>
                <a:gd name="f36" fmla="*/ f32 f22 1"/>
                <a:gd name="f37" fmla="*/ f34 f23 1"/>
                <a:gd name="f38" fmla="*/ f33 f23 1"/>
              </a:gdLst>
              <a:ahLst/>
              <a:cxnLst>
                <a:cxn ang="3cd4">
                  <a:pos x="hc" y="t"/>
                </a:cxn>
                <a:cxn ang="0">
                  <a:pos x="r" y="vc"/>
                </a:cxn>
                <a:cxn ang="cd4">
                  <a:pos x="hc" y="b"/>
                </a:cxn>
                <a:cxn ang="cd2">
                  <a:pos x="l" y="vc"/>
                </a:cxn>
              </a:cxnLst>
              <a:rect l="f35" t="f38" r="f36" b="f37"/>
              <a:pathLst>
                <a:path w="8" h="48">
                  <a:moveTo>
                    <a:pt x="f5" y="f6"/>
                  </a:moveTo>
                  <a:cubicBezTo>
                    <a:pt x="f5" y="f7"/>
                    <a:pt x="f3" y="f8"/>
                    <a:pt x="f3" y="f4"/>
                  </a:cubicBezTo>
                  <a:cubicBezTo>
                    <a:pt x="f3" y="f9"/>
                    <a:pt x="f3" y="f10"/>
                    <a:pt x="f3" y="f11"/>
                  </a:cubicBezTo>
                  <a:cubicBezTo>
                    <a:pt x="f12" y="f13"/>
                    <a:pt x="f14" y="f15"/>
                    <a:pt x="f16" y="f2"/>
                  </a:cubicBezTo>
                  <a:cubicBezTo>
                    <a:pt x="f2" y="f17"/>
                    <a:pt x="f2" y="f18"/>
                    <a:pt x="f2" y="f19"/>
                  </a:cubicBezTo>
                  <a:cubicBezTo>
                    <a:pt x="f20" y="f21"/>
                    <a:pt x="f12" y="f9"/>
                    <a:pt x="f5" y="f6"/>
                  </a:cubicBezTo>
                  <a:close/>
                </a:path>
              </a:pathLst>
            </a:custGeom>
            <a:solidFill>
              <a:srgbClr val="2E5369">
                <a:alpha val="20000"/>
              </a:srgbClr>
            </a:solidFill>
            <a:ln cap="rnd">
              <a:noFill/>
              <a:prstDash val="solid"/>
            </a:ln>
          </p:spPr>
          <p:txBody>
            <a:bodyPr lIns="0" tIns="0" rIns="0" bIns="0"/>
            <a:lstStyle/>
            <a:p>
              <a:endParaRPr lang="en-US"/>
            </a:p>
          </p:txBody>
        </p:sp>
        <p:sp>
          <p:nvSpPr>
            <p:cNvPr id="18" name="Freeform 22"/>
            <p:cNvSpPr/>
            <p:nvPr/>
          </p:nvSpPr>
          <p:spPr>
            <a:xfrm>
              <a:off x="849861" y="6244739"/>
              <a:ext cx="238557" cy="622486"/>
            </a:xfrm>
            <a:custGeom>
              <a:avLst/>
              <a:gdLst>
                <a:gd name="f0" fmla="val w"/>
                <a:gd name="f1" fmla="val h"/>
                <a:gd name="f2" fmla="val 0"/>
                <a:gd name="f3" fmla="val 52"/>
                <a:gd name="f4" fmla="val 135"/>
                <a:gd name="f5" fmla="val 7"/>
                <a:gd name="f6" fmla="val 18"/>
                <a:gd name="f7" fmla="val 5"/>
                <a:gd name="f8" fmla="val 12"/>
                <a:gd name="f9" fmla="val 2"/>
                <a:gd name="f10" fmla="val 6"/>
                <a:gd name="f11" fmla="val 3"/>
                <a:gd name="f12" fmla="val 16"/>
                <a:gd name="f13" fmla="val 32"/>
                <a:gd name="f14" fmla="val 48"/>
                <a:gd name="f15" fmla="val 13"/>
                <a:gd name="f16" fmla="val 53"/>
                <a:gd name="f17" fmla="val 14"/>
                <a:gd name="f18" fmla="val 57"/>
                <a:gd name="f19" fmla="val 62"/>
                <a:gd name="f20" fmla="val 27"/>
                <a:gd name="f21" fmla="val 86"/>
                <a:gd name="f22" fmla="val 39"/>
                <a:gd name="f23" fmla="val 111"/>
                <a:gd name="f24" fmla="val 51"/>
                <a:gd name="f25" fmla="val 41"/>
                <a:gd name="f26" fmla="val 109"/>
                <a:gd name="f27" fmla="val 83"/>
                <a:gd name="f28" fmla="val 24"/>
                <a:gd name="f29" fmla="val 56"/>
                <a:gd name="f30" fmla="val 43"/>
                <a:gd name="f31" fmla="val 31"/>
                <a:gd name="f32" fmla="*/ f0 1 52"/>
                <a:gd name="f33" fmla="*/ f1 1 135"/>
                <a:gd name="f34" fmla="val f2"/>
                <a:gd name="f35" fmla="val f3"/>
                <a:gd name="f36" fmla="val f4"/>
                <a:gd name="f37" fmla="+- f36 0 f34"/>
                <a:gd name="f38" fmla="+- f35 0 f34"/>
                <a:gd name="f39" fmla="*/ f38 1 52"/>
                <a:gd name="f40" fmla="*/ f37 1 135"/>
                <a:gd name="f41" fmla="*/ 0 1 f39"/>
                <a:gd name="f42" fmla="*/ f35 1 f39"/>
                <a:gd name="f43" fmla="*/ 0 1 f40"/>
                <a:gd name="f44" fmla="*/ f36 1 f40"/>
                <a:gd name="f45" fmla="*/ f41 f32 1"/>
                <a:gd name="f46" fmla="*/ f42 f32 1"/>
                <a:gd name="f47" fmla="*/ f44 f33 1"/>
                <a:gd name="f48" fmla="*/ f43 f33 1"/>
              </a:gdLst>
              <a:ahLst/>
              <a:cxnLst>
                <a:cxn ang="3cd4">
                  <a:pos x="hc" y="t"/>
                </a:cxn>
                <a:cxn ang="0">
                  <a:pos x="r" y="vc"/>
                </a:cxn>
                <a:cxn ang="cd4">
                  <a:pos x="hc" y="b"/>
                </a:cxn>
                <a:cxn ang="cd2">
                  <a:pos x="l" y="vc"/>
                </a:cxn>
              </a:cxnLst>
              <a:rect l="f45" t="f48" r="f46" b="f47"/>
              <a:pathLst>
                <a:path w="52" h="135">
                  <a:moveTo>
                    <a:pt x="f5" y="f6"/>
                  </a:moveTo>
                  <a:cubicBezTo>
                    <a:pt x="f7" y="f8"/>
                    <a:pt x="f9" y="f10"/>
                    <a:pt x="f2" y="f2"/>
                  </a:cubicBezTo>
                  <a:cubicBezTo>
                    <a:pt x="f11" y="f12"/>
                    <a:pt x="f5" y="f13"/>
                    <a:pt x="f8" y="f14"/>
                  </a:cubicBezTo>
                  <a:cubicBezTo>
                    <a:pt x="f15" y="f16"/>
                    <a:pt x="f17" y="f18"/>
                    <a:pt x="f12" y="f19"/>
                  </a:cubicBezTo>
                  <a:cubicBezTo>
                    <a:pt x="f20" y="f21"/>
                    <a:pt x="f22" y="f23"/>
                    <a:pt x="f24" y="f4"/>
                  </a:cubicBezTo>
                  <a:cubicBezTo>
                    <a:pt x="f3" y="f4"/>
                    <a:pt x="f3" y="f4"/>
                    <a:pt x="f3" y="f4"/>
                  </a:cubicBezTo>
                  <a:cubicBezTo>
                    <a:pt x="f25" y="f26"/>
                    <a:pt x="f13" y="f27"/>
                    <a:pt x="f28" y="f29"/>
                  </a:cubicBezTo>
                  <a:cubicBezTo>
                    <a:pt x="f6" y="f30"/>
                    <a:pt x="f15" y="f31"/>
                    <a:pt x="f5" y="f6"/>
                  </a:cubicBezTo>
                  <a:close/>
                </a:path>
              </a:pathLst>
            </a:custGeom>
            <a:solidFill>
              <a:srgbClr val="2E5369">
                <a:alpha val="20000"/>
              </a:srgbClr>
            </a:solidFill>
            <a:ln cap="rnd">
              <a:noFill/>
              <a:prstDash val="solid"/>
            </a:ln>
          </p:spPr>
          <p:txBody>
            <a:bodyPr lIns="0" tIns="0" rIns="0" bIns="0"/>
            <a:lstStyle/>
            <a:p>
              <a:endParaRPr lang="en-US"/>
            </a:p>
          </p:txBody>
        </p:sp>
      </p:grpSp>
      <p:grpSp>
        <p:nvGrpSpPr>
          <p:cNvPr id="19" name="Group 9"/>
          <p:cNvGrpSpPr/>
          <p:nvPr/>
        </p:nvGrpSpPr>
        <p:grpSpPr>
          <a:xfrm>
            <a:off x="27221" y="155"/>
            <a:ext cx="2356674" cy="6853098"/>
            <a:chOff x="27221" y="155"/>
            <a:chExt cx="2356674" cy="6853098"/>
          </a:xfrm>
        </p:grpSpPr>
        <p:sp>
          <p:nvSpPr>
            <p:cNvPr id="20" name="Freeform 27"/>
            <p:cNvSpPr/>
            <p:nvPr/>
          </p:nvSpPr>
          <p:spPr>
            <a:xfrm>
              <a:off x="27221" y="155"/>
              <a:ext cx="494324" cy="4401043"/>
            </a:xfrm>
            <a:custGeom>
              <a:avLst/>
              <a:gdLst>
                <a:gd name="f0" fmla="val w"/>
                <a:gd name="f1" fmla="val h"/>
                <a:gd name="f2" fmla="val 0"/>
                <a:gd name="f3" fmla="val 103"/>
                <a:gd name="f4" fmla="val 920"/>
                <a:gd name="f5" fmla="val 7"/>
                <a:gd name="f6" fmla="val 210"/>
                <a:gd name="f7" fmla="val 11"/>
                <a:gd name="f8" fmla="val 288"/>
                <a:gd name="f9" fmla="val 17"/>
                <a:gd name="f10" fmla="val 367"/>
                <a:gd name="f11" fmla="val 26"/>
                <a:gd name="f12" fmla="val 445"/>
                <a:gd name="f13" fmla="val 34"/>
                <a:gd name="f14" fmla="val 523"/>
                <a:gd name="f15" fmla="val 44"/>
                <a:gd name="f16" fmla="val 601"/>
                <a:gd name="f17" fmla="val 57"/>
                <a:gd name="f18" fmla="val 679"/>
                <a:gd name="f19" fmla="val 69"/>
                <a:gd name="f20" fmla="val 757"/>
                <a:gd name="f21" fmla="val 84"/>
                <a:gd name="f22" fmla="val 834"/>
                <a:gd name="f23" fmla="val 101"/>
                <a:gd name="f24" fmla="val 911"/>
                <a:gd name="f25" fmla="val 102"/>
                <a:gd name="f26" fmla="val 914"/>
                <a:gd name="f27" fmla="val 917"/>
                <a:gd name="f28" fmla="val 905"/>
                <a:gd name="f29" fmla="val 100"/>
                <a:gd name="f30" fmla="val 889"/>
                <a:gd name="f31" fmla="val 99"/>
                <a:gd name="f32" fmla="val 874"/>
                <a:gd name="f33" fmla="val 871"/>
                <a:gd name="f34" fmla="val 868"/>
                <a:gd name="f35" fmla="val 866"/>
                <a:gd name="f36" fmla="val 85"/>
                <a:gd name="f37" fmla="val 803"/>
                <a:gd name="f38" fmla="val 73"/>
                <a:gd name="f39" fmla="val 741"/>
                <a:gd name="f40" fmla="val 63"/>
                <a:gd name="f41" fmla="val 678"/>
                <a:gd name="f42" fmla="val 50"/>
                <a:gd name="f43" fmla="val 600"/>
                <a:gd name="f44" fmla="val 39"/>
                <a:gd name="f45" fmla="val 30"/>
                <a:gd name="f46" fmla="val 444"/>
                <a:gd name="f47" fmla="val 21"/>
                <a:gd name="f48" fmla="val 366"/>
                <a:gd name="f49" fmla="val 14"/>
                <a:gd name="f50" fmla="val 9"/>
                <a:gd name="f51" fmla="val 209"/>
                <a:gd name="f52" fmla="val 170"/>
                <a:gd name="f53" fmla="val 5"/>
                <a:gd name="f54" fmla="val 131"/>
                <a:gd name="f55" fmla="val 3"/>
                <a:gd name="f56" fmla="val 92"/>
                <a:gd name="f57" fmla="val 2"/>
                <a:gd name="f58" fmla="val 61"/>
                <a:gd name="f59" fmla="val 1"/>
                <a:gd name="f60" fmla="val 31"/>
                <a:gd name="f61" fmla="val 4"/>
                <a:gd name="f62" fmla="*/ f0 1 103"/>
                <a:gd name="f63" fmla="*/ f1 1 920"/>
                <a:gd name="f64" fmla="val f2"/>
                <a:gd name="f65" fmla="val f3"/>
                <a:gd name="f66" fmla="val f4"/>
                <a:gd name="f67" fmla="+- f66 0 f64"/>
                <a:gd name="f68" fmla="+- f65 0 f64"/>
                <a:gd name="f69" fmla="*/ f68 1 103"/>
                <a:gd name="f70" fmla="*/ f67 1 920"/>
                <a:gd name="f71" fmla="*/ 0 1 f69"/>
                <a:gd name="f72" fmla="*/ f65 1 f69"/>
                <a:gd name="f73" fmla="*/ 0 1 f70"/>
                <a:gd name="f74" fmla="*/ f66 1 f70"/>
                <a:gd name="f75" fmla="*/ f71 f62 1"/>
                <a:gd name="f76" fmla="*/ f72 f62 1"/>
                <a:gd name="f77" fmla="*/ f74 f63 1"/>
                <a:gd name="f78" fmla="*/ f73 f63 1"/>
              </a:gdLst>
              <a:ahLst/>
              <a:cxnLst>
                <a:cxn ang="3cd4">
                  <a:pos x="hc" y="t"/>
                </a:cxn>
                <a:cxn ang="0">
                  <a:pos x="r" y="vc"/>
                </a:cxn>
                <a:cxn ang="cd4">
                  <a:pos x="hc" y="b"/>
                </a:cxn>
                <a:cxn ang="cd2">
                  <a:pos x="l" y="vc"/>
                </a:cxn>
              </a:cxnLst>
              <a:rect l="f75" t="f78" r="f76" b="f77"/>
              <a:pathLst>
                <a:path w="103" h="920">
                  <a:moveTo>
                    <a:pt x="f5" y="f6"/>
                  </a:moveTo>
                  <a:cubicBezTo>
                    <a:pt x="f7" y="f8"/>
                    <a:pt x="f9" y="f10"/>
                    <a:pt x="f11" y="f12"/>
                  </a:cubicBezTo>
                  <a:cubicBezTo>
                    <a:pt x="f13" y="f14"/>
                    <a:pt x="f15" y="f16"/>
                    <a:pt x="f17" y="f18"/>
                  </a:cubicBezTo>
                  <a:cubicBezTo>
                    <a:pt x="f19" y="f20"/>
                    <a:pt x="f21" y="f22"/>
                    <a:pt x="f23" y="f24"/>
                  </a:cubicBezTo>
                  <a:cubicBezTo>
                    <a:pt x="f25" y="f26"/>
                    <a:pt x="f3" y="f27"/>
                    <a:pt x="f3" y="f4"/>
                  </a:cubicBezTo>
                  <a:cubicBezTo>
                    <a:pt x="f25" y="f28"/>
                    <a:pt x="f29" y="f30"/>
                    <a:pt x="f31" y="f32"/>
                  </a:cubicBezTo>
                  <a:cubicBezTo>
                    <a:pt x="f31" y="f33"/>
                    <a:pt x="f31" y="f34"/>
                    <a:pt x="f31" y="f35"/>
                  </a:cubicBezTo>
                  <a:cubicBezTo>
                    <a:pt x="f36" y="f37"/>
                    <a:pt x="f38" y="f39"/>
                    <a:pt x="f40" y="f41"/>
                  </a:cubicBezTo>
                  <a:cubicBezTo>
                    <a:pt x="f42" y="f43"/>
                    <a:pt x="f44" y="f14"/>
                    <a:pt x="f45" y="f46"/>
                  </a:cubicBezTo>
                  <a:cubicBezTo>
                    <a:pt x="f47" y="f48"/>
                    <a:pt x="f49" y="f8"/>
                    <a:pt x="f50" y="f51"/>
                  </a:cubicBezTo>
                  <a:cubicBezTo>
                    <a:pt x="f5" y="f52"/>
                    <a:pt x="f53" y="f54"/>
                    <a:pt x="f55" y="f56"/>
                  </a:cubicBezTo>
                  <a:cubicBezTo>
                    <a:pt x="f57" y="f58"/>
                    <a:pt x="f59" y="f60"/>
                    <a:pt x="f59" y="f2"/>
                  </a:cubicBezTo>
                  <a:cubicBezTo>
                    <a:pt x="f2" y="f2"/>
                    <a:pt x="f2" y="f2"/>
                    <a:pt x="f2" y="f2"/>
                  </a:cubicBezTo>
                  <a:cubicBezTo>
                    <a:pt x="f2" y="f60"/>
                    <a:pt x="f59" y="f58"/>
                    <a:pt x="f59" y="f56"/>
                  </a:cubicBezTo>
                  <a:cubicBezTo>
                    <a:pt x="f55" y="f54"/>
                    <a:pt x="f61" y="f52"/>
                    <a:pt x="f5" y="f6"/>
                  </a:cubicBezTo>
                  <a:close/>
                </a:path>
              </a:pathLst>
            </a:custGeom>
            <a:solidFill>
              <a:srgbClr val="2E5369"/>
            </a:solidFill>
            <a:ln cap="rnd">
              <a:noFill/>
              <a:prstDash val="solid"/>
            </a:ln>
          </p:spPr>
          <p:txBody>
            <a:bodyPr lIns="0" tIns="0" rIns="0" bIns="0"/>
            <a:lstStyle/>
            <a:p>
              <a:endParaRPr lang="en-US"/>
            </a:p>
          </p:txBody>
        </p:sp>
        <p:sp>
          <p:nvSpPr>
            <p:cNvPr id="21" name="Freeform 28"/>
            <p:cNvSpPr/>
            <p:nvPr/>
          </p:nvSpPr>
          <p:spPr>
            <a:xfrm>
              <a:off x="550285" y="4316470"/>
              <a:ext cx="423440" cy="1580695"/>
            </a:xfrm>
            <a:custGeom>
              <a:avLst/>
              <a:gdLst>
                <a:gd name="f0" fmla="val w"/>
                <a:gd name="f1" fmla="val h"/>
                <a:gd name="f2" fmla="val 0"/>
                <a:gd name="f3" fmla="val 88"/>
                <a:gd name="f4" fmla="val 330"/>
                <a:gd name="f5" fmla="val 53"/>
                <a:gd name="f6" fmla="val 229"/>
                <a:gd name="f7" fmla="val 64"/>
                <a:gd name="f8" fmla="val 263"/>
                <a:gd name="f9" fmla="val 75"/>
                <a:gd name="f10" fmla="val 297"/>
                <a:gd name="f11" fmla="val 323"/>
                <a:gd name="f12" fmla="val 315"/>
                <a:gd name="f13" fmla="val 308"/>
                <a:gd name="f14" fmla="val 307"/>
                <a:gd name="f15" fmla="val 305"/>
                <a:gd name="f16" fmla="val 304"/>
                <a:gd name="f17" fmla="val 79"/>
                <a:gd name="f18" fmla="val 278"/>
                <a:gd name="f19" fmla="val 70"/>
                <a:gd name="f20" fmla="val 252"/>
                <a:gd name="f21" fmla="val 62"/>
                <a:gd name="f22" fmla="val 226"/>
                <a:gd name="f23" fmla="val 38"/>
                <a:gd name="f24" fmla="val 152"/>
                <a:gd name="f25" fmla="val 17"/>
                <a:gd name="f26" fmla="val 76"/>
                <a:gd name="f27" fmla="val 2"/>
                <a:gd name="f28" fmla="val 21"/>
                <a:gd name="f29" fmla="val 4"/>
                <a:gd name="f30" fmla="val 42"/>
                <a:gd name="f31" fmla="val 7"/>
                <a:gd name="f32" fmla="val 63"/>
                <a:gd name="f33" fmla="val 119"/>
                <a:gd name="f34" fmla="val 36"/>
                <a:gd name="f35" fmla="val 174"/>
                <a:gd name="f36" fmla="*/ f0 1 88"/>
                <a:gd name="f37" fmla="*/ f1 1 330"/>
                <a:gd name="f38" fmla="val f2"/>
                <a:gd name="f39" fmla="val f3"/>
                <a:gd name="f40" fmla="val f4"/>
                <a:gd name="f41" fmla="+- f40 0 f38"/>
                <a:gd name="f42" fmla="+- f39 0 f38"/>
                <a:gd name="f43" fmla="*/ f42 1 88"/>
                <a:gd name="f44" fmla="*/ f41 1 330"/>
                <a:gd name="f45" fmla="*/ 0 1 f43"/>
                <a:gd name="f46" fmla="*/ f39 1 f43"/>
                <a:gd name="f47" fmla="*/ 0 1 f44"/>
                <a:gd name="f48" fmla="*/ f40 1 f44"/>
                <a:gd name="f49" fmla="*/ f45 f36 1"/>
                <a:gd name="f50" fmla="*/ f46 f36 1"/>
                <a:gd name="f51" fmla="*/ f48 f37 1"/>
                <a:gd name="f52" fmla="*/ f47 f37 1"/>
              </a:gdLst>
              <a:ahLst/>
              <a:cxnLst>
                <a:cxn ang="3cd4">
                  <a:pos x="hc" y="t"/>
                </a:cxn>
                <a:cxn ang="0">
                  <a:pos x="r" y="vc"/>
                </a:cxn>
                <a:cxn ang="cd4">
                  <a:pos x="hc" y="b"/>
                </a:cxn>
                <a:cxn ang="cd2">
                  <a:pos x="l" y="vc"/>
                </a:cxn>
              </a:cxnLst>
              <a:rect l="f49" t="f52" r="f50" b="f51"/>
              <a:pathLst>
                <a:path w="88" h="330">
                  <a:moveTo>
                    <a:pt x="f5" y="f6"/>
                  </a:moveTo>
                  <a:cubicBezTo>
                    <a:pt x="f7" y="f8"/>
                    <a:pt x="f9" y="f10"/>
                    <a:pt x="f3" y="f4"/>
                  </a:cubicBezTo>
                  <a:cubicBezTo>
                    <a:pt x="f3" y="f11"/>
                    <a:pt x="f3" y="f12"/>
                    <a:pt x="f3" y="f13"/>
                  </a:cubicBezTo>
                  <a:cubicBezTo>
                    <a:pt x="f3" y="f14"/>
                    <a:pt x="f3" y="f15"/>
                    <a:pt x="f3" y="f16"/>
                  </a:cubicBezTo>
                  <a:cubicBezTo>
                    <a:pt x="f17" y="f18"/>
                    <a:pt x="f19" y="f20"/>
                    <a:pt x="f21" y="f22"/>
                  </a:cubicBezTo>
                  <a:cubicBezTo>
                    <a:pt x="f23" y="f24"/>
                    <a:pt x="f25" y="f26"/>
                    <a:pt x="f2" y="f2"/>
                  </a:cubicBezTo>
                  <a:cubicBezTo>
                    <a:pt x="f27" y="f28"/>
                    <a:pt x="f29" y="f30"/>
                    <a:pt x="f31" y="f32"/>
                  </a:cubicBezTo>
                  <a:cubicBezTo>
                    <a:pt x="f28" y="f33"/>
                    <a:pt x="f34" y="f35"/>
                    <a:pt x="f5" y="f6"/>
                  </a:cubicBezTo>
                  <a:close/>
                </a:path>
              </a:pathLst>
            </a:custGeom>
            <a:solidFill>
              <a:srgbClr val="2E5369"/>
            </a:solidFill>
            <a:ln cap="rnd">
              <a:noFill/>
              <a:prstDash val="solid"/>
            </a:ln>
          </p:spPr>
          <p:txBody>
            <a:bodyPr lIns="0" tIns="0" rIns="0" bIns="0"/>
            <a:lstStyle/>
            <a:p>
              <a:endParaRPr lang="en-US"/>
            </a:p>
          </p:txBody>
        </p:sp>
        <p:sp>
          <p:nvSpPr>
            <p:cNvPr id="22" name="Freeform 29"/>
            <p:cNvSpPr/>
            <p:nvPr/>
          </p:nvSpPr>
          <p:spPr>
            <a:xfrm>
              <a:off x="1006297" y="5862684"/>
              <a:ext cx="431103" cy="990569"/>
            </a:xfrm>
            <a:custGeom>
              <a:avLst/>
              <a:gdLst>
                <a:gd name="f0" fmla="val 180"/>
                <a:gd name="f1" fmla="val w"/>
                <a:gd name="f2" fmla="val h"/>
                <a:gd name="f3" fmla="val 0"/>
                <a:gd name="f4" fmla="val 90"/>
                <a:gd name="f5" fmla="val 207"/>
                <a:gd name="f6" fmla="val 6"/>
                <a:gd name="f7" fmla="val 15"/>
                <a:gd name="f8" fmla="val 4"/>
                <a:gd name="f9" fmla="val 10"/>
                <a:gd name="f10" fmla="val 2"/>
                <a:gd name="f11" fmla="val 5"/>
                <a:gd name="f12" fmla="val 9"/>
                <a:gd name="f13" fmla="val 19"/>
                <a:gd name="f14" fmla="val 1"/>
                <a:gd name="f15" fmla="val 29"/>
                <a:gd name="f16" fmla="val 14"/>
                <a:gd name="f17" fmla="val 62"/>
                <a:gd name="f18" fmla="val 27"/>
                <a:gd name="f19" fmla="val 95"/>
                <a:gd name="f20" fmla="val 42"/>
                <a:gd name="f21" fmla="val 127"/>
                <a:gd name="f22" fmla="val 54"/>
                <a:gd name="f23" fmla="val 154"/>
                <a:gd name="f24" fmla="val 67"/>
                <a:gd name="f25" fmla="val 181"/>
                <a:gd name="f26" fmla="val 80"/>
                <a:gd name="f27" fmla="val 76"/>
                <a:gd name="f28" fmla="val 63"/>
                <a:gd name="f29" fmla="val 152"/>
                <a:gd name="f30" fmla="val 50"/>
                <a:gd name="f31" fmla="val 123"/>
                <a:gd name="f32" fmla="val 34"/>
                <a:gd name="f33" fmla="val 88"/>
                <a:gd name="f34" fmla="val 20"/>
                <a:gd name="f35" fmla="val 51"/>
                <a:gd name="f36" fmla="*/ f1 1 90"/>
                <a:gd name="f37" fmla="*/ f2 1 207"/>
                <a:gd name="f38" fmla="val f3"/>
                <a:gd name="f39" fmla="val f4"/>
                <a:gd name="f40" fmla="val f5"/>
                <a:gd name="f41" fmla="+- f40 0 f38"/>
                <a:gd name="f42" fmla="+- f39 0 f38"/>
                <a:gd name="f43" fmla="*/ f42 1 90"/>
                <a:gd name="f44" fmla="*/ f41 1 207"/>
                <a:gd name="f45" fmla="*/ 0 1 f43"/>
                <a:gd name="f46" fmla="*/ f39 1 f43"/>
                <a:gd name="f47" fmla="*/ 0 1 f44"/>
                <a:gd name="f48" fmla="*/ f40 1 f44"/>
                <a:gd name="f49" fmla="*/ f45 f36 1"/>
                <a:gd name="f50" fmla="*/ f46 f36 1"/>
                <a:gd name="f51" fmla="*/ f48 f37 1"/>
                <a:gd name="f52" fmla="*/ f47 f37 1"/>
              </a:gdLst>
              <a:ahLst/>
              <a:cxnLst>
                <a:cxn ang="3cd4">
                  <a:pos x="hc" y="t"/>
                </a:cxn>
                <a:cxn ang="0">
                  <a:pos x="r" y="vc"/>
                </a:cxn>
                <a:cxn ang="cd4">
                  <a:pos x="hc" y="b"/>
                </a:cxn>
                <a:cxn ang="cd2">
                  <a:pos x="l" y="vc"/>
                </a:cxn>
              </a:cxnLst>
              <a:rect l="f49" t="f52" r="f50" b="f51"/>
              <a:pathLst>
                <a:path w="90" h="207">
                  <a:moveTo>
                    <a:pt x="f6" y="f7"/>
                  </a:moveTo>
                  <a:cubicBezTo>
                    <a:pt x="f8" y="f9"/>
                    <a:pt x="f10" y="f11"/>
                    <a:pt x="f3" y="f3"/>
                  </a:cubicBezTo>
                  <a:cubicBezTo>
                    <a:pt x="f3" y="f12"/>
                    <a:pt x="f3" y="f13"/>
                    <a:pt x="f14" y="f15"/>
                  </a:cubicBezTo>
                  <a:cubicBezTo>
                    <a:pt x="f16" y="f17"/>
                    <a:pt x="f18" y="f19"/>
                    <a:pt x="f20" y="f21"/>
                  </a:cubicBezTo>
                  <a:cubicBezTo>
                    <a:pt x="f22" y="f23"/>
                    <a:pt x="f24" y="f25"/>
                    <a:pt x="f26" y="f5"/>
                  </a:cubicBezTo>
                  <a:cubicBezTo>
                    <a:pt x="f4" y="f5"/>
                    <a:pt x="f4" y="f5"/>
                    <a:pt x="f4" y="f5"/>
                  </a:cubicBezTo>
                  <a:cubicBezTo>
                    <a:pt x="f27" y="f0"/>
                    <a:pt x="f28" y="f29"/>
                    <a:pt x="f30" y="f31"/>
                  </a:cubicBezTo>
                  <a:cubicBezTo>
                    <a:pt x="f32" y="f33"/>
                    <a:pt x="f34" y="f35"/>
                    <a:pt x="f6" y="f7"/>
                  </a:cubicBezTo>
                  <a:close/>
                </a:path>
              </a:pathLst>
            </a:custGeom>
            <a:solidFill>
              <a:srgbClr val="2E5369"/>
            </a:solidFill>
            <a:ln cap="rnd">
              <a:noFill/>
              <a:prstDash val="solid"/>
            </a:ln>
          </p:spPr>
          <p:txBody>
            <a:bodyPr lIns="0" tIns="0" rIns="0" bIns="0"/>
            <a:lstStyle/>
            <a:p>
              <a:endParaRPr lang="en-US"/>
            </a:p>
          </p:txBody>
        </p:sp>
        <p:sp>
          <p:nvSpPr>
            <p:cNvPr id="23" name="Freeform 30"/>
            <p:cNvSpPr/>
            <p:nvPr/>
          </p:nvSpPr>
          <p:spPr>
            <a:xfrm>
              <a:off x="521546" y="4364376"/>
              <a:ext cx="551803" cy="2235964"/>
            </a:xfrm>
            <a:custGeom>
              <a:avLst/>
              <a:gdLst>
                <a:gd name="f0" fmla="val w"/>
                <a:gd name="f1" fmla="val h"/>
                <a:gd name="f2" fmla="val 0"/>
                <a:gd name="f3" fmla="val 115"/>
                <a:gd name="f4" fmla="val 467"/>
                <a:gd name="f5" fmla="val 101"/>
                <a:gd name="f6" fmla="val 409"/>
                <a:gd name="f7" fmla="val 93"/>
                <a:gd name="f8" fmla="val 388"/>
                <a:gd name="f9" fmla="val 85"/>
                <a:gd name="f10" fmla="val 366"/>
                <a:gd name="f11" fmla="val 78"/>
                <a:gd name="f12" fmla="val 344"/>
                <a:gd name="f13" fmla="val 57"/>
                <a:gd name="f14" fmla="val 281"/>
                <a:gd name="f15" fmla="val 41"/>
                <a:gd name="f16" fmla="val 216"/>
                <a:gd name="f17" fmla="val 29"/>
                <a:gd name="f18" fmla="val 151"/>
                <a:gd name="f19" fmla="val 22"/>
                <a:gd name="f20" fmla="val 119"/>
                <a:gd name="f21" fmla="val 17"/>
                <a:gd name="f22" fmla="val 86"/>
                <a:gd name="f23" fmla="val 13"/>
                <a:gd name="f24" fmla="val 53"/>
                <a:gd name="f25" fmla="val 9"/>
                <a:gd name="f26" fmla="val 35"/>
                <a:gd name="f27" fmla="val 4"/>
                <a:gd name="f28" fmla="val 18"/>
                <a:gd name="f29" fmla="val 5"/>
                <a:gd name="f30" fmla="val 51"/>
                <a:gd name="f31" fmla="val 12"/>
                <a:gd name="f32" fmla="val 102"/>
                <a:gd name="f33" fmla="val 21"/>
                <a:gd name="f34" fmla="val 152"/>
                <a:gd name="f35" fmla="val 33"/>
                <a:gd name="f36" fmla="val 218"/>
                <a:gd name="f37" fmla="val 49"/>
                <a:gd name="f38" fmla="val 283"/>
                <a:gd name="f39" fmla="val 69"/>
                <a:gd name="f40" fmla="val 347"/>
                <a:gd name="f41" fmla="val 79"/>
                <a:gd name="f42" fmla="val 378"/>
                <a:gd name="f43" fmla="val 90"/>
                <a:gd name="f44" fmla="val 410"/>
                <a:gd name="f45" fmla="val 103"/>
                <a:gd name="f46" fmla="val 441"/>
                <a:gd name="f47" fmla="val 107"/>
                <a:gd name="f48" fmla="val 449"/>
                <a:gd name="f49" fmla="val 111"/>
                <a:gd name="f50" fmla="val 458"/>
                <a:gd name="f51" fmla="val 114"/>
                <a:gd name="f52" fmla="val 464"/>
                <a:gd name="f53" fmla="val 113"/>
                <a:gd name="f54" fmla="val 461"/>
                <a:gd name="f55" fmla="val 112"/>
                <a:gd name="f56" fmla="val 108"/>
                <a:gd name="f57" fmla="val 442"/>
                <a:gd name="f58" fmla="val 104"/>
                <a:gd name="f59" fmla="val 425"/>
                <a:gd name="f60" fmla="*/ f0 1 115"/>
                <a:gd name="f61" fmla="*/ f1 1 467"/>
                <a:gd name="f62" fmla="val f2"/>
                <a:gd name="f63" fmla="val f3"/>
                <a:gd name="f64" fmla="val f4"/>
                <a:gd name="f65" fmla="+- f64 0 f62"/>
                <a:gd name="f66" fmla="+- f63 0 f62"/>
                <a:gd name="f67" fmla="*/ f66 1 115"/>
                <a:gd name="f68" fmla="*/ f65 1 467"/>
                <a:gd name="f69" fmla="*/ 0 1 f67"/>
                <a:gd name="f70" fmla="*/ f63 1 f67"/>
                <a:gd name="f71" fmla="*/ 0 1 f68"/>
                <a:gd name="f72" fmla="*/ f64 1 f68"/>
                <a:gd name="f73" fmla="*/ f69 f60 1"/>
                <a:gd name="f74" fmla="*/ f70 f60 1"/>
                <a:gd name="f75" fmla="*/ f72 f61 1"/>
                <a:gd name="f76" fmla="*/ f71 f61 1"/>
              </a:gdLst>
              <a:ahLst/>
              <a:cxnLst>
                <a:cxn ang="3cd4">
                  <a:pos x="hc" y="t"/>
                </a:cxn>
                <a:cxn ang="0">
                  <a:pos x="r" y="vc"/>
                </a:cxn>
                <a:cxn ang="cd4">
                  <a:pos x="hc" y="b"/>
                </a:cxn>
                <a:cxn ang="cd2">
                  <a:pos x="l" y="vc"/>
                </a:cxn>
              </a:cxnLst>
              <a:rect l="f73" t="f76" r="f74" b="f75"/>
              <a:pathLst>
                <a:path w="115" h="467">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9" y="f30"/>
                    <a:pt x="f31" y="f32"/>
                    <a:pt x="f33" y="f34"/>
                  </a:cubicBezTo>
                  <a:cubicBezTo>
                    <a:pt x="f35" y="f36"/>
                    <a:pt x="f37" y="f38"/>
                    <a:pt x="f39" y="f40"/>
                  </a:cubicBezTo>
                  <a:cubicBezTo>
                    <a:pt x="f41" y="f42"/>
                    <a:pt x="f43" y="f44"/>
                    <a:pt x="f45" y="f46"/>
                  </a:cubicBezTo>
                  <a:cubicBezTo>
                    <a:pt x="f47" y="f48"/>
                    <a:pt x="f49" y="f50"/>
                    <a:pt x="f3" y="f4"/>
                  </a:cubicBezTo>
                  <a:cubicBezTo>
                    <a:pt x="f51" y="f52"/>
                    <a:pt x="f53" y="f54"/>
                    <a:pt x="f55" y="f50"/>
                  </a:cubicBezTo>
                  <a:cubicBezTo>
                    <a:pt x="f56" y="f57"/>
                    <a:pt x="f58" y="f59"/>
                    <a:pt x="f5" y="f6"/>
                  </a:cubicBezTo>
                  <a:close/>
                </a:path>
              </a:pathLst>
            </a:custGeom>
            <a:solidFill>
              <a:srgbClr val="2E5369"/>
            </a:solidFill>
            <a:ln cap="rnd">
              <a:noFill/>
              <a:prstDash val="solid"/>
            </a:ln>
          </p:spPr>
          <p:txBody>
            <a:bodyPr lIns="0" tIns="0" rIns="0" bIns="0"/>
            <a:lstStyle/>
            <a:p>
              <a:endParaRPr lang="en-US"/>
            </a:p>
          </p:txBody>
        </p:sp>
        <p:sp>
          <p:nvSpPr>
            <p:cNvPr id="24" name="Freeform 31"/>
            <p:cNvSpPr/>
            <p:nvPr/>
          </p:nvSpPr>
          <p:spPr>
            <a:xfrm>
              <a:off x="467898" y="1289203"/>
              <a:ext cx="174357" cy="3027267"/>
            </a:xfrm>
            <a:custGeom>
              <a:avLst/>
              <a:gdLst>
                <a:gd name="f0" fmla="val w"/>
                <a:gd name="f1" fmla="val h"/>
                <a:gd name="f2" fmla="val 0"/>
                <a:gd name="f3" fmla="val 36"/>
                <a:gd name="f4" fmla="val 633"/>
                <a:gd name="f5" fmla="val 17"/>
                <a:gd name="f6" fmla="val 15"/>
                <a:gd name="f7" fmla="val 621"/>
                <a:gd name="f8" fmla="val 14"/>
                <a:gd name="f9" fmla="val 609"/>
                <a:gd name="f10" fmla="val 13"/>
                <a:gd name="f11" fmla="val 597"/>
                <a:gd name="f12" fmla="val 8"/>
                <a:gd name="f13" fmla="val 530"/>
                <a:gd name="f14" fmla="val 5"/>
                <a:gd name="f15" fmla="val 464"/>
                <a:gd name="f16" fmla="val 398"/>
                <a:gd name="f17" fmla="val 331"/>
                <a:gd name="f18" fmla="val 265"/>
                <a:gd name="f19" fmla="val 198"/>
                <a:gd name="f20" fmla="val 165"/>
                <a:gd name="f21" fmla="val 18"/>
                <a:gd name="f22" fmla="val 132"/>
                <a:gd name="f23" fmla="val 22"/>
                <a:gd name="f24" fmla="val 99"/>
                <a:gd name="f25" fmla="val 26"/>
                <a:gd name="f26" fmla="val 66"/>
                <a:gd name="f27" fmla="val 30"/>
                <a:gd name="f28" fmla="val 33"/>
                <a:gd name="f29" fmla="val 35"/>
                <a:gd name="f30" fmla="val 29"/>
                <a:gd name="f31" fmla="val 24"/>
                <a:gd name="f32" fmla="val 20"/>
                <a:gd name="f33" fmla="val 16"/>
                <a:gd name="f34" fmla="val 10"/>
                <a:gd name="f35" fmla="val 4"/>
                <a:gd name="f36" fmla="val 264"/>
                <a:gd name="f37" fmla="val 1"/>
                <a:gd name="f38" fmla="val 461"/>
                <a:gd name="f39" fmla="val 2"/>
                <a:gd name="f40" fmla="val 525"/>
                <a:gd name="f41" fmla="val 7"/>
                <a:gd name="f42" fmla="val 589"/>
                <a:gd name="f43" fmla="val 603"/>
                <a:gd name="f44" fmla="val 618"/>
                <a:gd name="f45" fmla="val 632"/>
                <a:gd name="f46" fmla="*/ f0 1 36"/>
                <a:gd name="f47" fmla="*/ f1 1 633"/>
                <a:gd name="f48" fmla="val f2"/>
                <a:gd name="f49" fmla="val f3"/>
                <a:gd name="f50" fmla="val f4"/>
                <a:gd name="f51" fmla="+- f50 0 f48"/>
                <a:gd name="f52" fmla="+- f49 0 f48"/>
                <a:gd name="f53" fmla="*/ f52 1 36"/>
                <a:gd name="f54" fmla="*/ f51 1 633"/>
                <a:gd name="f55" fmla="*/ 0 1 f53"/>
                <a:gd name="f56" fmla="*/ f49 1 f53"/>
                <a:gd name="f57" fmla="*/ 0 1 f54"/>
                <a:gd name="f58" fmla="*/ f50 1 f54"/>
                <a:gd name="f59" fmla="*/ f55 f46 1"/>
                <a:gd name="f60" fmla="*/ f56 f46 1"/>
                <a:gd name="f61" fmla="*/ f58 f47 1"/>
                <a:gd name="f62" fmla="*/ f57 f47 1"/>
              </a:gdLst>
              <a:ahLst/>
              <a:cxnLst>
                <a:cxn ang="3cd4">
                  <a:pos x="hc" y="t"/>
                </a:cxn>
                <a:cxn ang="0">
                  <a:pos x="r" y="vc"/>
                </a:cxn>
                <a:cxn ang="cd4">
                  <a:pos x="hc" y="b"/>
                </a:cxn>
                <a:cxn ang="cd2">
                  <a:pos x="l" y="vc"/>
                </a:cxn>
              </a:cxnLst>
              <a:rect l="f59" t="f62" r="f60" b="f61"/>
              <a:pathLst>
                <a:path w="36" h="633">
                  <a:moveTo>
                    <a:pt x="f5" y="f4"/>
                  </a:moveTo>
                  <a:cubicBezTo>
                    <a:pt x="f6" y="f7"/>
                    <a:pt x="f8" y="f9"/>
                    <a:pt x="f10" y="f11"/>
                  </a:cubicBezTo>
                  <a:cubicBezTo>
                    <a:pt x="f12" y="f13"/>
                    <a:pt x="f14" y="f15"/>
                    <a:pt x="f14" y="f16"/>
                  </a:cubicBezTo>
                  <a:cubicBezTo>
                    <a:pt x="f14" y="f17"/>
                    <a:pt x="f12" y="f18"/>
                    <a:pt x="f10" y="f19"/>
                  </a:cubicBezTo>
                  <a:cubicBezTo>
                    <a:pt x="f6" y="f20"/>
                    <a:pt x="f21" y="f22"/>
                    <a:pt x="f23" y="f24"/>
                  </a:cubicBezTo>
                  <a:cubicBezTo>
                    <a:pt x="f25" y="f26"/>
                    <a:pt x="f27" y="f28"/>
                    <a:pt x="f3" y="f2"/>
                  </a:cubicBezTo>
                  <a:cubicBezTo>
                    <a:pt x="f29" y="f2"/>
                    <a:pt x="f29" y="f2"/>
                    <a:pt x="f29" y="f2"/>
                  </a:cubicBezTo>
                  <a:cubicBezTo>
                    <a:pt x="f30" y="f28"/>
                    <a:pt x="f31" y="f26"/>
                    <a:pt x="f32" y="f24"/>
                  </a:cubicBezTo>
                  <a:cubicBezTo>
                    <a:pt x="f33" y="f22"/>
                    <a:pt x="f10" y="f20"/>
                    <a:pt x="f34" y="f19"/>
                  </a:cubicBezTo>
                  <a:cubicBezTo>
                    <a:pt x="f35" y="f36"/>
                    <a:pt x="f37" y="f17"/>
                    <a:pt x="f37" y="f16"/>
                  </a:cubicBezTo>
                  <a:cubicBezTo>
                    <a:pt x="f2" y="f38"/>
                    <a:pt x="f39" y="f40"/>
                    <a:pt x="f41" y="f42"/>
                  </a:cubicBezTo>
                  <a:cubicBezTo>
                    <a:pt x="f34" y="f43"/>
                    <a:pt x="f10" y="f44"/>
                    <a:pt x="f33" y="f45"/>
                  </a:cubicBezTo>
                  <a:cubicBezTo>
                    <a:pt x="f33" y="f45"/>
                    <a:pt x="f5" y="f4"/>
                    <a:pt x="f5" y="f4"/>
                  </a:cubicBezTo>
                  <a:close/>
                </a:path>
              </a:pathLst>
            </a:custGeom>
            <a:solidFill>
              <a:srgbClr val="2E5369"/>
            </a:solidFill>
            <a:ln cap="rnd">
              <a:noFill/>
              <a:prstDash val="solid"/>
            </a:ln>
          </p:spPr>
          <p:txBody>
            <a:bodyPr lIns="0" tIns="0" rIns="0" bIns="0"/>
            <a:lstStyle/>
            <a:p>
              <a:endParaRPr lang="en-US"/>
            </a:p>
          </p:txBody>
        </p:sp>
        <p:sp>
          <p:nvSpPr>
            <p:cNvPr id="25" name="Freeform 32"/>
            <p:cNvSpPr/>
            <p:nvPr/>
          </p:nvSpPr>
          <p:spPr>
            <a:xfrm>
              <a:off x="1111672" y="6571600"/>
              <a:ext cx="134124" cy="281653"/>
            </a:xfrm>
            <a:custGeom>
              <a:avLst/>
              <a:gdLst>
                <a:gd name="f0" fmla="val w"/>
                <a:gd name="f1" fmla="val h"/>
                <a:gd name="f2" fmla="val 0"/>
                <a:gd name="f3" fmla="val 28"/>
                <a:gd name="f4" fmla="val 59"/>
                <a:gd name="f5" fmla="val 22"/>
                <a:gd name="f6" fmla="val 18"/>
                <a:gd name="f7" fmla="val 40"/>
                <a:gd name="f8" fmla="val 9"/>
                <a:gd name="f9" fmla="val 20"/>
                <a:gd name="f10" fmla="val 6"/>
                <a:gd name="f11" fmla="val 13"/>
                <a:gd name="f12" fmla="*/ f0 1 28"/>
                <a:gd name="f13" fmla="*/ f1 1 59"/>
                <a:gd name="f14" fmla="val f2"/>
                <a:gd name="f15" fmla="val f3"/>
                <a:gd name="f16" fmla="val f4"/>
                <a:gd name="f17" fmla="+- f16 0 f14"/>
                <a:gd name="f18" fmla="+- f15 0 f14"/>
                <a:gd name="f19" fmla="*/ f18 1 28"/>
                <a:gd name="f20" fmla="*/ f17 1 59"/>
                <a:gd name="f21" fmla="*/ 0 1 f19"/>
                <a:gd name="f22" fmla="*/ f15 1 f19"/>
                <a:gd name="f23" fmla="*/ 0 1 f20"/>
                <a:gd name="f24" fmla="*/ f16 1 f20"/>
                <a:gd name="f25" fmla="*/ f21 f12 1"/>
                <a:gd name="f26" fmla="*/ f22 f12 1"/>
                <a:gd name="f27" fmla="*/ f24 f13 1"/>
                <a:gd name="f28" fmla="*/ f23 f13 1"/>
              </a:gdLst>
              <a:ahLst/>
              <a:cxnLst>
                <a:cxn ang="3cd4">
                  <a:pos x="hc" y="t"/>
                </a:cxn>
                <a:cxn ang="0">
                  <a:pos x="r" y="vc"/>
                </a:cxn>
                <a:cxn ang="cd4">
                  <a:pos x="hc" y="b"/>
                </a:cxn>
                <a:cxn ang="cd2">
                  <a:pos x="l" y="vc"/>
                </a:cxn>
              </a:cxnLst>
              <a:rect l="f25" t="f28" r="f26" b="f27"/>
              <a:pathLst>
                <a:path w="28" h="59">
                  <a:moveTo>
                    <a:pt x="f5" y="f4"/>
                  </a:moveTo>
                  <a:cubicBezTo>
                    <a:pt x="f3" y="f4"/>
                    <a:pt x="f3" y="f4"/>
                    <a:pt x="f3" y="f4"/>
                  </a:cubicBezTo>
                  <a:cubicBezTo>
                    <a:pt x="f6" y="f7"/>
                    <a:pt x="f8" y="f9"/>
                    <a:pt x="f2" y="f2"/>
                  </a:cubicBezTo>
                  <a:cubicBezTo>
                    <a:pt x="f10" y="f9"/>
                    <a:pt x="f11" y="f7"/>
                    <a:pt x="f5" y="f4"/>
                  </a:cubicBezTo>
                  <a:close/>
                </a:path>
              </a:pathLst>
            </a:custGeom>
            <a:solidFill>
              <a:srgbClr val="2E5369"/>
            </a:solidFill>
            <a:ln cap="rnd">
              <a:noFill/>
              <a:prstDash val="solid"/>
            </a:ln>
          </p:spPr>
          <p:txBody>
            <a:bodyPr lIns="0" tIns="0" rIns="0" bIns="0"/>
            <a:lstStyle/>
            <a:p>
              <a:endParaRPr lang="en-US"/>
            </a:p>
          </p:txBody>
        </p:sp>
        <p:sp>
          <p:nvSpPr>
            <p:cNvPr id="26" name="Freeform 33"/>
            <p:cNvSpPr/>
            <p:nvPr/>
          </p:nvSpPr>
          <p:spPr>
            <a:xfrm>
              <a:off x="502389" y="4107631"/>
              <a:ext cx="82387" cy="511570"/>
            </a:xfrm>
            <a:custGeom>
              <a:avLst/>
              <a:gdLst>
                <a:gd name="f0" fmla="val w"/>
                <a:gd name="f1" fmla="val h"/>
                <a:gd name="f2" fmla="val 0"/>
                <a:gd name="f3" fmla="val 17"/>
                <a:gd name="f4" fmla="val 107"/>
                <a:gd name="f5" fmla="val 4"/>
                <a:gd name="f6" fmla="val 54"/>
                <a:gd name="f7" fmla="val 8"/>
                <a:gd name="f8" fmla="val 72"/>
                <a:gd name="f9" fmla="val 13"/>
                <a:gd name="f10" fmla="val 89"/>
                <a:gd name="f11" fmla="val 14"/>
                <a:gd name="f12" fmla="val 86"/>
                <a:gd name="f13" fmla="val 12"/>
                <a:gd name="f14" fmla="val 65"/>
                <a:gd name="f15" fmla="val 10"/>
                <a:gd name="f16" fmla="val 44"/>
                <a:gd name="f17" fmla="val 9"/>
                <a:gd name="f18" fmla="val 43"/>
                <a:gd name="f19" fmla="val 6"/>
                <a:gd name="f20" fmla="val 29"/>
                <a:gd name="f21" fmla="val 3"/>
                <a:gd name="f22" fmla="val 2"/>
                <a:gd name="f23" fmla="val 5"/>
                <a:gd name="f24" fmla="val 1"/>
                <a:gd name="f25" fmla="val 23"/>
                <a:gd name="f26" fmla="val 39"/>
                <a:gd name="f27" fmla="*/ f0 1 17"/>
                <a:gd name="f28" fmla="*/ f1 1 107"/>
                <a:gd name="f29" fmla="val f2"/>
                <a:gd name="f30" fmla="val f3"/>
                <a:gd name="f31" fmla="val f4"/>
                <a:gd name="f32" fmla="+- f31 0 f29"/>
                <a:gd name="f33" fmla="+- f30 0 f29"/>
                <a:gd name="f34" fmla="*/ f33 1 17"/>
                <a:gd name="f35" fmla="*/ f32 1 107"/>
                <a:gd name="f36" fmla="*/ 0 1 f34"/>
                <a:gd name="f37" fmla="*/ f30 1 f34"/>
                <a:gd name="f38" fmla="*/ 0 1 f35"/>
                <a:gd name="f39" fmla="*/ f31 1 f35"/>
                <a:gd name="f40" fmla="*/ f36 f27 1"/>
                <a:gd name="f41" fmla="*/ f37 f27 1"/>
                <a:gd name="f42" fmla="*/ f39 f28 1"/>
                <a:gd name="f43" fmla="*/ f38 f28 1"/>
              </a:gdLst>
              <a:ahLst/>
              <a:cxnLst>
                <a:cxn ang="3cd4">
                  <a:pos x="hc" y="t"/>
                </a:cxn>
                <a:cxn ang="0">
                  <a:pos x="r" y="vc"/>
                </a:cxn>
                <a:cxn ang="cd4">
                  <a:pos x="hc" y="b"/>
                </a:cxn>
                <a:cxn ang="cd2">
                  <a:pos x="l" y="vc"/>
                </a:cxn>
              </a:cxnLst>
              <a:rect l="f40" t="f43" r="f41" b="f42"/>
              <a:pathLst>
                <a:path w="17" h="107">
                  <a:moveTo>
                    <a:pt x="f5" y="f6"/>
                  </a:moveTo>
                  <a:cubicBezTo>
                    <a:pt x="f7" y="f8"/>
                    <a:pt x="f9" y="f10"/>
                    <a:pt x="f3" y="f4"/>
                  </a:cubicBezTo>
                  <a:cubicBezTo>
                    <a:pt x="f11" y="f12"/>
                    <a:pt x="f13" y="f14"/>
                    <a:pt x="f15" y="f16"/>
                  </a:cubicBezTo>
                  <a:cubicBezTo>
                    <a:pt x="f15" y="f16"/>
                    <a:pt x="f17" y="f18"/>
                    <a:pt x="f17" y="f18"/>
                  </a:cubicBezTo>
                  <a:cubicBezTo>
                    <a:pt x="f19" y="f20"/>
                    <a:pt x="f21" y="f11"/>
                    <a:pt x="f2" y="f2"/>
                  </a:cubicBezTo>
                  <a:cubicBezTo>
                    <a:pt x="f2" y="f22"/>
                    <a:pt x="f2" y="f23"/>
                    <a:pt x="f2" y="f7"/>
                  </a:cubicBezTo>
                  <a:cubicBezTo>
                    <a:pt x="f24" y="f25"/>
                    <a:pt x="f21" y="f26"/>
                    <a:pt x="f5" y="f6"/>
                  </a:cubicBezTo>
                  <a:close/>
                </a:path>
              </a:pathLst>
            </a:custGeom>
            <a:solidFill>
              <a:srgbClr val="2E5369"/>
            </a:solidFill>
            <a:ln cap="rnd">
              <a:noFill/>
              <a:prstDash val="solid"/>
            </a:ln>
          </p:spPr>
          <p:txBody>
            <a:bodyPr lIns="0" tIns="0" rIns="0" bIns="0"/>
            <a:lstStyle/>
            <a:p>
              <a:endParaRPr lang="en-US"/>
            </a:p>
          </p:txBody>
        </p:sp>
        <p:sp>
          <p:nvSpPr>
            <p:cNvPr id="27" name="Freeform 34"/>
            <p:cNvSpPr/>
            <p:nvPr/>
          </p:nvSpPr>
          <p:spPr>
            <a:xfrm>
              <a:off x="973726" y="3145801"/>
              <a:ext cx="1410169" cy="2716883"/>
            </a:xfrm>
            <a:custGeom>
              <a:avLst/>
              <a:gdLst>
                <a:gd name="f0" fmla="val w"/>
                <a:gd name="f1" fmla="val h"/>
                <a:gd name="f2" fmla="val 0"/>
                <a:gd name="f3" fmla="val 294"/>
                <a:gd name="f4" fmla="val 568"/>
                <a:gd name="f5" fmla="val 8"/>
                <a:gd name="f6" fmla="val 553"/>
                <a:gd name="f7" fmla="val 9"/>
                <a:gd name="f8" fmla="val 501"/>
                <a:gd name="f9" fmla="val 19"/>
                <a:gd name="f10" fmla="val 448"/>
                <a:gd name="f11" fmla="val 35"/>
                <a:gd name="f12" fmla="val 397"/>
                <a:gd name="f13" fmla="val 51"/>
                <a:gd name="f14" fmla="val 347"/>
                <a:gd name="f15" fmla="val 73"/>
                <a:gd name="f16" fmla="val 298"/>
                <a:gd name="f17" fmla="val 99"/>
                <a:gd name="f18" fmla="val 252"/>
                <a:gd name="f19" fmla="val 124"/>
                <a:gd name="f20" fmla="val 205"/>
                <a:gd name="f21" fmla="val 154"/>
                <a:gd name="f22" fmla="val 161"/>
                <a:gd name="f23" fmla="val 187"/>
                <a:gd name="f24" fmla="val 119"/>
                <a:gd name="f25" fmla="val 203"/>
                <a:gd name="f26" fmla="val 98"/>
                <a:gd name="f27" fmla="val 220"/>
                <a:gd name="f28" fmla="val 77"/>
                <a:gd name="f29" fmla="val 238"/>
                <a:gd name="f30" fmla="val 58"/>
                <a:gd name="f31" fmla="val 247"/>
                <a:gd name="f32" fmla="val 48"/>
                <a:gd name="f33" fmla="val 256"/>
                <a:gd name="f34" fmla="val 38"/>
                <a:gd name="f35" fmla="val 265"/>
                <a:gd name="f36" fmla="val 28"/>
                <a:gd name="f37" fmla="val 274"/>
                <a:gd name="f38" fmla="val 284"/>
                <a:gd name="f39" fmla="val 293"/>
                <a:gd name="f40" fmla="val 283"/>
                <a:gd name="f41" fmla="val 273"/>
                <a:gd name="f42" fmla="val 18"/>
                <a:gd name="f43" fmla="val 264"/>
                <a:gd name="f44" fmla="val 27"/>
                <a:gd name="f45" fmla="val 255"/>
                <a:gd name="f46" fmla="val 37"/>
                <a:gd name="f47" fmla="val 246"/>
                <a:gd name="f48" fmla="val 47"/>
                <a:gd name="f49" fmla="val 237"/>
                <a:gd name="f50" fmla="val 56"/>
                <a:gd name="f51" fmla="val 218"/>
                <a:gd name="f52" fmla="val 76"/>
                <a:gd name="f53" fmla="val 201"/>
                <a:gd name="f54" fmla="val 96"/>
                <a:gd name="f55" fmla="val 185"/>
                <a:gd name="f56" fmla="val 117"/>
                <a:gd name="f57" fmla="val 151"/>
                <a:gd name="f58" fmla="val 159"/>
                <a:gd name="f59" fmla="val 121"/>
                <a:gd name="f60" fmla="val 95"/>
                <a:gd name="f61" fmla="val 249"/>
                <a:gd name="f62" fmla="val 68"/>
                <a:gd name="f63" fmla="val 296"/>
                <a:gd name="f64" fmla="val 46"/>
                <a:gd name="f65" fmla="val 345"/>
                <a:gd name="f66" fmla="val 30"/>
                <a:gd name="f67" fmla="val 396"/>
                <a:gd name="f68" fmla="val 13"/>
                <a:gd name="f69" fmla="val 445"/>
                <a:gd name="f70" fmla="val 3"/>
                <a:gd name="f71" fmla="val 497"/>
                <a:gd name="f72" fmla="val 549"/>
                <a:gd name="f73" fmla="val 555"/>
                <a:gd name="f74" fmla="val 5"/>
                <a:gd name="f75" fmla="val 561"/>
                <a:gd name="f76" fmla="val 7"/>
                <a:gd name="f77" fmla="val 563"/>
                <a:gd name="f78" fmla="val 558"/>
                <a:gd name="f79" fmla="*/ f0 1 294"/>
                <a:gd name="f80" fmla="*/ f1 1 568"/>
                <a:gd name="f81" fmla="val f2"/>
                <a:gd name="f82" fmla="val f3"/>
                <a:gd name="f83" fmla="val f4"/>
                <a:gd name="f84" fmla="+- f83 0 f81"/>
                <a:gd name="f85" fmla="+- f82 0 f81"/>
                <a:gd name="f86" fmla="*/ f85 1 294"/>
                <a:gd name="f87" fmla="*/ f84 1 568"/>
                <a:gd name="f88" fmla="*/ 0 1 f86"/>
                <a:gd name="f89" fmla="*/ f82 1 f86"/>
                <a:gd name="f90" fmla="*/ 0 1 f87"/>
                <a:gd name="f91" fmla="*/ f83 1 f87"/>
                <a:gd name="f92" fmla="*/ f88 f79 1"/>
                <a:gd name="f93" fmla="*/ f89 f79 1"/>
                <a:gd name="f94" fmla="*/ f91 f80 1"/>
                <a:gd name="f95" fmla="*/ f90 f80 1"/>
              </a:gdLst>
              <a:ahLst/>
              <a:cxnLst>
                <a:cxn ang="3cd4">
                  <a:pos x="hc" y="t"/>
                </a:cxn>
                <a:cxn ang="0">
                  <a:pos x="r" y="vc"/>
                </a:cxn>
                <a:cxn ang="cd4">
                  <a:pos x="hc" y="b"/>
                </a:cxn>
                <a:cxn ang="cd2">
                  <a:pos x="l" y="vc"/>
                </a:cxn>
              </a:cxnLst>
              <a:rect l="f92" t="f95" r="f93" b="f94"/>
              <a:pathLst>
                <a:path w="294" h="56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9"/>
                    <a:pt x="f38" y="f7"/>
                    <a:pt x="f3" y="f2"/>
                  </a:cubicBezTo>
                  <a:cubicBezTo>
                    <a:pt x="f39" y="f2"/>
                    <a:pt x="f39" y="f2"/>
                    <a:pt x="f39" y="f2"/>
                  </a:cubicBezTo>
                  <a:cubicBezTo>
                    <a:pt x="f40" y="f7"/>
                    <a:pt x="f41" y="f42"/>
                    <a:pt x="f43" y="f44"/>
                  </a:cubicBezTo>
                  <a:cubicBezTo>
                    <a:pt x="f45" y="f46"/>
                    <a:pt x="f47" y="f48"/>
                    <a:pt x="f49" y="f50"/>
                  </a:cubicBezTo>
                  <a:cubicBezTo>
                    <a:pt x="f51" y="f52"/>
                    <a:pt x="f53" y="f54"/>
                    <a:pt x="f55" y="f56"/>
                  </a:cubicBezTo>
                  <a:cubicBezTo>
                    <a:pt x="f57" y="f58"/>
                    <a:pt x="f59" y="f25"/>
                    <a:pt x="f60" y="f61"/>
                  </a:cubicBezTo>
                  <a:cubicBezTo>
                    <a:pt x="f62" y="f63"/>
                    <a:pt x="f64" y="f65"/>
                    <a:pt x="f66" y="f67"/>
                  </a:cubicBezTo>
                  <a:cubicBezTo>
                    <a:pt x="f68" y="f69"/>
                    <a:pt x="f70" y="f71"/>
                    <a:pt x="f2" y="f72"/>
                  </a:cubicBezTo>
                  <a:cubicBezTo>
                    <a:pt x="f70" y="f73"/>
                    <a:pt x="f74" y="f75"/>
                    <a:pt x="f76" y="f4"/>
                  </a:cubicBezTo>
                  <a:cubicBezTo>
                    <a:pt x="f76" y="f77"/>
                    <a:pt x="f76" y="f78"/>
                    <a:pt x="f5" y="f6"/>
                  </a:cubicBezTo>
                  <a:close/>
                </a:path>
              </a:pathLst>
            </a:custGeom>
            <a:solidFill>
              <a:srgbClr val="2E5369"/>
            </a:solidFill>
            <a:ln cap="rnd">
              <a:noFill/>
              <a:prstDash val="solid"/>
            </a:ln>
          </p:spPr>
          <p:txBody>
            <a:bodyPr lIns="0" tIns="0" rIns="0" bIns="0"/>
            <a:lstStyle/>
            <a:p>
              <a:endParaRPr lang="en-US"/>
            </a:p>
          </p:txBody>
        </p:sp>
        <p:sp>
          <p:nvSpPr>
            <p:cNvPr id="28" name="Freeform 35"/>
            <p:cNvSpPr/>
            <p:nvPr/>
          </p:nvSpPr>
          <p:spPr>
            <a:xfrm>
              <a:off x="1073350" y="6600340"/>
              <a:ext cx="120709" cy="252913"/>
            </a:xfrm>
            <a:custGeom>
              <a:avLst/>
              <a:gdLst>
                <a:gd name="f0" fmla="val w"/>
                <a:gd name="f1" fmla="val h"/>
                <a:gd name="f2" fmla="val 0"/>
                <a:gd name="f3" fmla="val 25"/>
                <a:gd name="f4" fmla="val 53"/>
                <a:gd name="f5" fmla="val 5"/>
                <a:gd name="f6" fmla="val 18"/>
                <a:gd name="f7" fmla="val 12"/>
                <a:gd name="f8" fmla="val 36"/>
                <a:gd name="f9" fmla="val 19"/>
                <a:gd name="f10" fmla="val 16"/>
                <a:gd name="f11" fmla="val 8"/>
                <a:gd name="f12" fmla="*/ f0 1 25"/>
                <a:gd name="f13" fmla="*/ f1 1 53"/>
                <a:gd name="f14" fmla="val f2"/>
                <a:gd name="f15" fmla="val f3"/>
                <a:gd name="f16" fmla="val f4"/>
                <a:gd name="f17" fmla="+- f16 0 f14"/>
                <a:gd name="f18" fmla="+- f15 0 f14"/>
                <a:gd name="f19" fmla="*/ f18 1 25"/>
                <a:gd name="f20" fmla="*/ f17 1 53"/>
                <a:gd name="f21" fmla="*/ 0 1 f19"/>
                <a:gd name="f22" fmla="*/ f15 1 f19"/>
                <a:gd name="f23" fmla="*/ 0 1 f20"/>
                <a:gd name="f24" fmla="*/ f16 1 f20"/>
                <a:gd name="f25" fmla="*/ f21 f12 1"/>
                <a:gd name="f26" fmla="*/ f22 f12 1"/>
                <a:gd name="f27" fmla="*/ f24 f13 1"/>
                <a:gd name="f28" fmla="*/ f23 f13 1"/>
              </a:gdLst>
              <a:ahLst/>
              <a:cxnLst>
                <a:cxn ang="3cd4">
                  <a:pos x="hc" y="t"/>
                </a:cxn>
                <a:cxn ang="0">
                  <a:pos x="r" y="vc"/>
                </a:cxn>
                <a:cxn ang="cd4">
                  <a:pos x="hc" y="b"/>
                </a:cxn>
                <a:cxn ang="cd2">
                  <a:pos x="l" y="vc"/>
                </a:cxn>
              </a:cxnLst>
              <a:rect l="f25" t="f28" r="f26" b="f27"/>
              <a:pathLst>
                <a:path w="25" h="53">
                  <a:moveTo>
                    <a:pt x="f2" y="f2"/>
                  </a:moveTo>
                  <a:cubicBezTo>
                    <a:pt x="f5" y="f6"/>
                    <a:pt x="f7" y="f8"/>
                    <a:pt x="f9" y="f4"/>
                  </a:cubicBezTo>
                  <a:cubicBezTo>
                    <a:pt x="f3" y="f4"/>
                    <a:pt x="f3" y="f4"/>
                    <a:pt x="f3" y="f4"/>
                  </a:cubicBezTo>
                  <a:cubicBezTo>
                    <a:pt x="f10" y="f8"/>
                    <a:pt x="f11" y="f6"/>
                    <a:pt x="f2" y="f2"/>
                  </a:cubicBezTo>
                  <a:close/>
                </a:path>
              </a:pathLst>
            </a:custGeom>
            <a:solidFill>
              <a:srgbClr val="2E5369"/>
            </a:solidFill>
            <a:ln cap="rnd">
              <a:noFill/>
              <a:prstDash val="solid"/>
            </a:ln>
          </p:spPr>
          <p:txBody>
            <a:bodyPr lIns="0" tIns="0" rIns="0" bIns="0"/>
            <a:lstStyle/>
            <a:p>
              <a:endParaRPr lang="en-US"/>
            </a:p>
          </p:txBody>
        </p:sp>
        <p:sp>
          <p:nvSpPr>
            <p:cNvPr id="29" name="Freeform 36"/>
            <p:cNvSpPr/>
            <p:nvPr/>
          </p:nvSpPr>
          <p:spPr>
            <a:xfrm>
              <a:off x="973726" y="5897166"/>
              <a:ext cx="137955" cy="674434"/>
            </a:xfrm>
            <a:custGeom>
              <a:avLst/>
              <a:gdLst>
                <a:gd name="f0" fmla="val w"/>
                <a:gd name="f1" fmla="val h"/>
                <a:gd name="f2" fmla="val 0"/>
                <a:gd name="f3" fmla="val 29"/>
                <a:gd name="f4" fmla="val 141"/>
                <a:gd name="f5" fmla="val 30"/>
                <a:gd name="f6" fmla="val 2"/>
                <a:gd name="f7" fmla="val 60"/>
                <a:gd name="f8" fmla="val 7"/>
                <a:gd name="f9" fmla="val 89"/>
                <a:gd name="f10" fmla="val 11"/>
                <a:gd name="f11" fmla="val 98"/>
                <a:gd name="f12" fmla="val 14"/>
                <a:gd name="f13" fmla="val 108"/>
                <a:gd name="f14" fmla="val 18"/>
                <a:gd name="f15" fmla="val 117"/>
                <a:gd name="f16" fmla="val 22"/>
                <a:gd name="f17" fmla="val 125"/>
                <a:gd name="f18" fmla="val 25"/>
                <a:gd name="f19" fmla="val 133"/>
                <a:gd name="f20" fmla="val 28"/>
                <a:gd name="f21" fmla="val 139"/>
                <a:gd name="f22" fmla="val 137"/>
                <a:gd name="f23" fmla="val 27"/>
                <a:gd name="f24" fmla="val 135"/>
                <a:gd name="f25" fmla="val 16"/>
                <a:gd name="f26" fmla="val 10"/>
                <a:gd name="f27" fmla="val 8"/>
                <a:gd name="f28" fmla="val 5"/>
                <a:gd name="f29" fmla="val 15"/>
                <a:gd name="f30" fmla="val 4"/>
                <a:gd name="f31" fmla="val 1"/>
                <a:gd name="f32" fmla="val 3"/>
                <a:gd name="f33" fmla="*/ f0 1 29"/>
                <a:gd name="f34" fmla="*/ f1 1 141"/>
                <a:gd name="f35" fmla="val f2"/>
                <a:gd name="f36" fmla="val f3"/>
                <a:gd name="f37" fmla="val f4"/>
                <a:gd name="f38" fmla="+- f37 0 f35"/>
                <a:gd name="f39" fmla="+- f36 0 f35"/>
                <a:gd name="f40" fmla="*/ f39 1 29"/>
                <a:gd name="f41" fmla="*/ f38 1 141"/>
                <a:gd name="f42" fmla="*/ 0 1 f40"/>
                <a:gd name="f43" fmla="*/ f36 1 f40"/>
                <a:gd name="f44" fmla="*/ 0 1 f41"/>
                <a:gd name="f45" fmla="*/ f37 1 f41"/>
                <a:gd name="f46" fmla="*/ f42 f33 1"/>
                <a:gd name="f47" fmla="*/ f43 f33 1"/>
                <a:gd name="f48" fmla="*/ f45 f34 1"/>
                <a:gd name="f49" fmla="*/ f44 f34 1"/>
              </a:gdLst>
              <a:ahLst/>
              <a:cxnLst>
                <a:cxn ang="3cd4">
                  <a:pos x="hc" y="t"/>
                </a:cxn>
                <a:cxn ang="0">
                  <a:pos x="r" y="vc"/>
                </a:cxn>
                <a:cxn ang="cd4">
                  <a:pos x="hc" y="b"/>
                </a:cxn>
                <a:cxn ang="cd2">
                  <a:pos x="l" y="vc"/>
                </a:cxn>
              </a:cxnLst>
              <a:rect l="f46" t="f49" r="f47" b="f48"/>
              <a:pathLst>
                <a:path w="29" h="141">
                  <a:moveTo>
                    <a:pt x="f2" y="f2"/>
                  </a:moveTo>
                  <a:cubicBezTo>
                    <a:pt x="f2" y="f5"/>
                    <a:pt x="f6" y="f7"/>
                    <a:pt x="f8" y="f9"/>
                  </a:cubicBezTo>
                  <a:cubicBezTo>
                    <a:pt x="f10" y="f11"/>
                    <a:pt x="f12" y="f13"/>
                    <a:pt x="f14" y="f15"/>
                  </a:cubicBezTo>
                  <a:cubicBezTo>
                    <a:pt x="f16" y="f17"/>
                    <a:pt x="f18" y="f19"/>
                    <a:pt x="f3" y="f4"/>
                  </a:cubicBezTo>
                  <a:cubicBezTo>
                    <a:pt x="f20" y="f21"/>
                    <a:pt x="f20" y="f22"/>
                    <a:pt x="f23" y="f24"/>
                  </a:cubicBezTo>
                  <a:cubicBezTo>
                    <a:pt x="f25" y="f11"/>
                    <a:pt x="f26" y="f7"/>
                    <a:pt x="f27" y="f16"/>
                  </a:cubicBezTo>
                  <a:cubicBezTo>
                    <a:pt x="f8" y="f14"/>
                    <a:pt x="f28" y="f29"/>
                    <a:pt x="f30" y="f10"/>
                  </a:cubicBezTo>
                  <a:cubicBezTo>
                    <a:pt x="f6" y="f8"/>
                    <a:pt x="f31" y="f32"/>
                    <a:pt x="f2" y="f2"/>
                  </a:cubicBezTo>
                  <a:close/>
                </a:path>
              </a:pathLst>
            </a:custGeom>
            <a:solidFill>
              <a:srgbClr val="2E5369"/>
            </a:solidFill>
            <a:ln cap="rnd">
              <a:noFill/>
              <a:prstDash val="solid"/>
            </a:ln>
          </p:spPr>
          <p:txBody>
            <a:bodyPr lIns="0" tIns="0" rIns="0" bIns="0"/>
            <a:lstStyle/>
            <a:p>
              <a:endParaRPr lang="en-US"/>
            </a:p>
          </p:txBody>
        </p:sp>
        <p:sp>
          <p:nvSpPr>
            <p:cNvPr id="30" name="Freeform 37"/>
            <p:cNvSpPr/>
            <p:nvPr/>
          </p:nvSpPr>
          <p:spPr>
            <a:xfrm>
              <a:off x="973726" y="5772634"/>
              <a:ext cx="38322" cy="228005"/>
            </a:xfrm>
            <a:custGeom>
              <a:avLst/>
              <a:gdLst>
                <a:gd name="f0" fmla="val w"/>
                <a:gd name="f1" fmla="val h"/>
                <a:gd name="f2" fmla="val 0"/>
                <a:gd name="f3" fmla="val 8"/>
                <a:gd name="f4" fmla="val 48"/>
                <a:gd name="f5" fmla="val 26"/>
                <a:gd name="f6" fmla="val 1"/>
                <a:gd name="f7" fmla="val 29"/>
                <a:gd name="f8" fmla="val 2"/>
                <a:gd name="f9" fmla="val 33"/>
                <a:gd name="f10" fmla="val 4"/>
                <a:gd name="f11" fmla="val 37"/>
                <a:gd name="f12" fmla="val 5"/>
                <a:gd name="f13" fmla="val 41"/>
                <a:gd name="f14" fmla="val 7"/>
                <a:gd name="f15" fmla="val 44"/>
                <a:gd name="f16" fmla="val 38"/>
                <a:gd name="f17" fmla="val 28"/>
                <a:gd name="f18" fmla="val 19"/>
                <a:gd name="f19" fmla="val 12"/>
                <a:gd name="f20" fmla="val 3"/>
                <a:gd name="f21" fmla="val 6"/>
                <a:gd name="f22" fmla="val 11"/>
                <a:gd name="f23" fmla="*/ f0 1 8"/>
                <a:gd name="f24" fmla="*/ f1 1 48"/>
                <a:gd name="f25" fmla="val f2"/>
                <a:gd name="f26" fmla="val f3"/>
                <a:gd name="f27" fmla="val f4"/>
                <a:gd name="f28" fmla="+- f27 0 f25"/>
                <a:gd name="f29" fmla="+- f26 0 f25"/>
                <a:gd name="f30" fmla="*/ f29 1 8"/>
                <a:gd name="f31" fmla="*/ f28 1 48"/>
                <a:gd name="f32" fmla="*/ 0 1 f30"/>
                <a:gd name="f33" fmla="*/ f26 1 f30"/>
                <a:gd name="f34" fmla="*/ 0 1 f31"/>
                <a:gd name="f35" fmla="*/ f27 1 f31"/>
                <a:gd name="f36" fmla="*/ f32 f23 1"/>
                <a:gd name="f37" fmla="*/ f33 f23 1"/>
                <a:gd name="f38" fmla="*/ f35 f24 1"/>
                <a:gd name="f39" fmla="*/ f34 f24 1"/>
              </a:gdLst>
              <a:ahLst/>
              <a:cxnLst>
                <a:cxn ang="3cd4">
                  <a:pos x="hc" y="t"/>
                </a:cxn>
                <a:cxn ang="0">
                  <a:pos x="r" y="vc"/>
                </a:cxn>
                <a:cxn ang="cd4">
                  <a:pos x="hc" y="b"/>
                </a:cxn>
                <a:cxn ang="cd2">
                  <a:pos x="l" y="vc"/>
                </a:cxn>
              </a:cxnLst>
              <a:rect l="f36" t="f39" r="f37" b="f38"/>
              <a:pathLst>
                <a:path w="8" h="48">
                  <a:moveTo>
                    <a:pt x="f2" y="f5"/>
                  </a:moveTo>
                  <a:cubicBezTo>
                    <a:pt x="f6" y="f7"/>
                    <a:pt x="f8" y="f9"/>
                    <a:pt x="f10" y="f11"/>
                  </a:cubicBezTo>
                  <a:cubicBezTo>
                    <a:pt x="f12" y="f13"/>
                    <a:pt x="f14" y="f15"/>
                    <a:pt x="f3" y="f4"/>
                  </a:cubicBezTo>
                  <a:cubicBezTo>
                    <a:pt x="f14" y="f16"/>
                    <a:pt x="f14" y="f17"/>
                    <a:pt x="f14" y="f18"/>
                  </a:cubicBezTo>
                  <a:cubicBezTo>
                    <a:pt x="f12" y="f19"/>
                    <a:pt x="f20" y="f21"/>
                    <a:pt x="f2" y="f2"/>
                  </a:cubicBezTo>
                  <a:cubicBezTo>
                    <a:pt x="f2" y="f6"/>
                    <a:pt x="f2" y="f20"/>
                    <a:pt x="f2" y="f10"/>
                  </a:cubicBezTo>
                  <a:cubicBezTo>
                    <a:pt x="f2" y="f22"/>
                    <a:pt x="f2" y="f18"/>
                    <a:pt x="f2" y="f5"/>
                  </a:cubicBezTo>
                  <a:close/>
                </a:path>
              </a:pathLst>
            </a:custGeom>
            <a:solidFill>
              <a:srgbClr val="2E5369"/>
            </a:solidFill>
            <a:ln cap="rnd">
              <a:noFill/>
              <a:prstDash val="solid"/>
            </a:ln>
          </p:spPr>
          <p:txBody>
            <a:bodyPr lIns="0" tIns="0" rIns="0" bIns="0"/>
            <a:lstStyle/>
            <a:p>
              <a:endParaRPr lang="en-US"/>
            </a:p>
          </p:txBody>
        </p:sp>
        <p:sp>
          <p:nvSpPr>
            <p:cNvPr id="31" name="Freeform 38"/>
            <p:cNvSpPr/>
            <p:nvPr/>
          </p:nvSpPr>
          <p:spPr>
            <a:xfrm>
              <a:off x="1006297" y="6322518"/>
              <a:ext cx="210760" cy="530726"/>
            </a:xfrm>
            <a:custGeom>
              <a:avLst/>
              <a:gdLst>
                <a:gd name="f0" fmla="val w"/>
                <a:gd name="f1" fmla="val h"/>
                <a:gd name="f2" fmla="val 0"/>
                <a:gd name="f3" fmla="val 44"/>
                <a:gd name="f4" fmla="val 111"/>
                <a:gd name="f5" fmla="val 11"/>
                <a:gd name="f6" fmla="val 28"/>
                <a:gd name="f7" fmla="val 7"/>
                <a:gd name="f8" fmla="val 19"/>
                <a:gd name="f9" fmla="val 4"/>
                <a:gd name="f10" fmla="val 9"/>
                <a:gd name="f11" fmla="val 3"/>
                <a:gd name="f12" fmla="val 16"/>
                <a:gd name="f13" fmla="val 33"/>
                <a:gd name="f14" fmla="val 49"/>
                <a:gd name="f15" fmla="val 12"/>
                <a:gd name="f16" fmla="val 52"/>
                <a:gd name="f17" fmla="val 13"/>
                <a:gd name="f18" fmla="val 55"/>
                <a:gd name="f19" fmla="val 14"/>
                <a:gd name="f20" fmla="val 58"/>
                <a:gd name="f21" fmla="val 22"/>
                <a:gd name="f22" fmla="val 76"/>
                <a:gd name="f23" fmla="val 30"/>
                <a:gd name="f24" fmla="val 94"/>
                <a:gd name="f25" fmla="val 39"/>
                <a:gd name="f26" fmla="val 35"/>
                <a:gd name="f27" fmla="val 92"/>
                <a:gd name="f28" fmla="val 72"/>
                <a:gd name="f29" fmla="val 18"/>
                <a:gd name="f30" fmla="val 15"/>
                <a:gd name="f31" fmla="val 36"/>
                <a:gd name="f32" fmla="*/ f0 1 44"/>
                <a:gd name="f33" fmla="*/ f1 1 111"/>
                <a:gd name="f34" fmla="val f2"/>
                <a:gd name="f35" fmla="val f3"/>
                <a:gd name="f36" fmla="val f4"/>
                <a:gd name="f37" fmla="+- f36 0 f34"/>
                <a:gd name="f38" fmla="+- f35 0 f34"/>
                <a:gd name="f39" fmla="*/ f38 1 44"/>
                <a:gd name="f40" fmla="*/ f37 1 111"/>
                <a:gd name="f41" fmla="*/ 0 1 f39"/>
                <a:gd name="f42" fmla="*/ f35 1 f39"/>
                <a:gd name="f43" fmla="*/ 0 1 f40"/>
                <a:gd name="f44" fmla="*/ f36 1 f40"/>
                <a:gd name="f45" fmla="*/ f41 f32 1"/>
                <a:gd name="f46" fmla="*/ f42 f32 1"/>
                <a:gd name="f47" fmla="*/ f44 f33 1"/>
                <a:gd name="f48" fmla="*/ f43 f33 1"/>
              </a:gdLst>
              <a:ahLst/>
              <a:cxnLst>
                <a:cxn ang="3cd4">
                  <a:pos x="hc" y="t"/>
                </a:cxn>
                <a:cxn ang="0">
                  <a:pos x="r" y="vc"/>
                </a:cxn>
                <a:cxn ang="cd4">
                  <a:pos x="hc" y="b"/>
                </a:cxn>
                <a:cxn ang="cd2">
                  <a:pos x="l" y="vc"/>
                </a:cxn>
              </a:cxnLst>
              <a:rect l="f45" t="f48" r="f46" b="f47"/>
              <a:pathLst>
                <a:path w="44" h="111">
                  <a:moveTo>
                    <a:pt x="f5" y="f6"/>
                  </a:moveTo>
                  <a:cubicBezTo>
                    <a:pt x="f7" y="f8"/>
                    <a:pt x="f9" y="f10"/>
                    <a:pt x="f2" y="f2"/>
                  </a:cubicBezTo>
                  <a:cubicBezTo>
                    <a:pt x="f11" y="f12"/>
                    <a:pt x="f7" y="f13"/>
                    <a:pt x="f5" y="f14"/>
                  </a:cubicBezTo>
                  <a:cubicBezTo>
                    <a:pt x="f15" y="f16"/>
                    <a:pt x="f17" y="f18"/>
                    <a:pt x="f19" y="f20"/>
                  </a:cubicBezTo>
                  <a:cubicBezTo>
                    <a:pt x="f21" y="f22"/>
                    <a:pt x="f23" y="f24"/>
                    <a:pt x="f25" y="f4"/>
                  </a:cubicBezTo>
                  <a:cubicBezTo>
                    <a:pt x="f3" y="f4"/>
                    <a:pt x="f3" y="f4"/>
                    <a:pt x="f3" y="f4"/>
                  </a:cubicBezTo>
                  <a:cubicBezTo>
                    <a:pt x="f26" y="f27"/>
                    <a:pt x="f6" y="f28"/>
                    <a:pt x="f21" y="f16"/>
                  </a:cubicBezTo>
                  <a:cubicBezTo>
                    <a:pt x="f29" y="f3"/>
                    <a:pt x="f30" y="f31"/>
                    <a:pt x="f5" y="f6"/>
                  </a:cubicBezTo>
                  <a:close/>
                </a:path>
              </a:pathLst>
            </a:custGeom>
            <a:solidFill>
              <a:srgbClr val="2E5369"/>
            </a:solidFill>
            <a:ln cap="rnd">
              <a:noFill/>
              <a:prstDash val="solid"/>
            </a:ln>
          </p:spPr>
          <p:txBody>
            <a:bodyPr lIns="0" tIns="0" rIns="0" bIns="0"/>
            <a:lstStyle/>
            <a:p>
              <a:endParaRPr lang="en-US"/>
            </a:p>
          </p:txBody>
        </p:sp>
      </p:grpSp>
      <p:sp>
        <p:nvSpPr>
          <p:cNvPr id="32" name="Rectangle 6"/>
          <p:cNvSpPr/>
          <p:nvPr/>
        </p:nvSpPr>
        <p:spPr>
          <a:xfrm>
            <a:off x="0" y="0"/>
            <a:ext cx="182880" cy="6858000"/>
          </a:xfrm>
          <a:prstGeom prst="rect">
            <a:avLst/>
          </a:prstGeom>
          <a:solidFill>
            <a:srgbClr val="2E5369"/>
          </a:solidFill>
          <a:ln cap="rnd">
            <a:noFill/>
            <a:prstDash val="solid"/>
          </a:ln>
        </p:spPr>
        <p:txBody>
          <a:bodyPr lIns="0" tIns="0" rIns="0" bIns="0"/>
          <a:lstStyle/>
          <a:p>
            <a:endParaRPr lang="en-US"/>
          </a:p>
        </p:txBody>
      </p:sp>
      <p:sp>
        <p:nvSpPr>
          <p:cNvPr id="2" name="Date Placeholder 4"/>
          <p:cNvSpPr txBox="1">
            <a:spLocks noGrp="1"/>
          </p:cNvSpPr>
          <p:nvPr>
            <p:ph type="dt" sz="half" idx="7"/>
          </p:nvPr>
        </p:nvSpPr>
        <p:spPr>
          <a:xfrm>
            <a:off x="10361615" y="6130439"/>
            <a:ext cx="1146282" cy="370396"/>
          </a:xfrm>
        </p:spPr>
        <p:txBody>
          <a:bodyPr/>
          <a:lstStyle>
            <a:lvl1pPr>
              <a:defRPr/>
            </a:lvl1pPr>
          </a:lstStyle>
          <a:p>
            <a:pPr lvl="0"/>
            <a:fld id="{28B85BAC-349C-4F53-92EA-93075792843B}" type="datetime1">
              <a:rPr lang="en-US"/>
              <a:pPr lvl="0"/>
              <a:t>2/22/17</a:t>
            </a:fld>
            <a:endParaRPr lang="en-US"/>
          </a:p>
        </p:txBody>
      </p:sp>
      <p:sp>
        <p:nvSpPr>
          <p:cNvPr id="3" name="Footer Placeholder 5"/>
          <p:cNvSpPr txBox="1">
            <a:spLocks noGrp="1"/>
          </p:cNvSpPr>
          <p:nvPr>
            <p:ph type="ftr" sz="quarter" idx="9"/>
          </p:nvPr>
        </p:nvSpPr>
        <p:spPr>
          <a:xfrm>
            <a:off x="2589215" y="6135806"/>
            <a:ext cx="7619996" cy="365129"/>
          </a:xfrm>
        </p:spPr>
        <p:txBody>
          <a:bodyPr/>
          <a:lstStyle>
            <a:lvl1pPr>
              <a:defRPr/>
            </a:lvl1pPr>
          </a:lstStyle>
          <a:p>
            <a:pPr lvl="0"/>
            <a:r>
              <a:rPr lang="en-US"/>
              <a:t>Jeff Mazzamurro | Pharmacist Intern | WNE College of Pharmacy | 2/6/17</a:t>
            </a:r>
          </a:p>
        </p:txBody>
      </p:sp>
      <p:sp>
        <p:nvSpPr>
          <p:cNvPr id="4" name="Freeform 11"/>
          <p:cNvSpPr/>
          <p:nvPr/>
        </p:nvSpPr>
        <p:spPr>
          <a:xfrm flipV="1">
            <a:off x="-4187" y="714375"/>
            <a:ext cx="1588523" cy="507299"/>
          </a:xfrm>
          <a:custGeom>
            <a:avLst/>
            <a:gdLst>
              <a:gd name="f0" fmla="val w"/>
              <a:gd name="f1" fmla="val h"/>
              <a:gd name="f2" fmla="val 0"/>
              <a:gd name="f3" fmla="val 9248"/>
              <a:gd name="f4" fmla="val 10000"/>
              <a:gd name="f5" fmla="val 4701"/>
              <a:gd name="f6" fmla="val 7915"/>
              <a:gd name="f7" fmla="val 188"/>
              <a:gd name="f8" fmla="val 7906"/>
              <a:gd name="f9" fmla="val 156"/>
              <a:gd name="f10" fmla="val 7895"/>
              <a:gd name="f11" fmla="val 126"/>
              <a:gd name="f12" fmla="val 7886"/>
              <a:gd name="f13" fmla="val 94"/>
              <a:gd name="f14" fmla="val 7859"/>
              <a:gd name="f15" fmla="val 7831"/>
              <a:gd name="f16" fmla="val 7803"/>
              <a:gd name="f17" fmla="val 7275"/>
              <a:gd name="f18" fmla="val 70"/>
              <a:gd name="f19" fmla="val 8"/>
              <a:gd name="f20" fmla="val 3380"/>
              <a:gd name="f21" fmla="val 17"/>
              <a:gd name="f22" fmla="val 6690"/>
              <a:gd name="f23" fmla="val 25"/>
              <a:gd name="f24" fmla="val 9966"/>
              <a:gd name="f25" fmla="val 9872"/>
              <a:gd name="f26" fmla="val 9778"/>
              <a:gd name="f27" fmla="val 5265"/>
              <a:gd name="f28" fmla="val 9303"/>
              <a:gd name="f29" fmla="val 5077"/>
              <a:gd name="f30" fmla="val 4889"/>
              <a:gd name="f31" fmla="*/ f0 1 9248"/>
              <a:gd name="f32" fmla="*/ f1 1 10000"/>
              <a:gd name="f33" fmla="val f2"/>
              <a:gd name="f34" fmla="val f3"/>
              <a:gd name="f35" fmla="val f4"/>
              <a:gd name="f36" fmla="+- f35 0 f33"/>
              <a:gd name="f37" fmla="+- f34 0 f33"/>
              <a:gd name="f38" fmla="*/ f37 1 9248"/>
              <a:gd name="f39" fmla="*/ f36 1 10000"/>
              <a:gd name="f40" fmla="*/ f33 1 f38"/>
              <a:gd name="f41" fmla="*/ f34 1 f38"/>
              <a:gd name="f42" fmla="*/ f33 1 f39"/>
              <a:gd name="f43" fmla="*/ f35 1 f39"/>
              <a:gd name="f44" fmla="*/ f40 f31 1"/>
              <a:gd name="f45" fmla="*/ f41 f31 1"/>
              <a:gd name="f46" fmla="*/ f43 f32 1"/>
              <a:gd name="f47" fmla="*/ f42 f32 1"/>
            </a:gdLst>
            <a:ahLst/>
            <a:cxnLst>
              <a:cxn ang="3cd4">
                <a:pos x="hc" y="t"/>
              </a:cxn>
              <a:cxn ang="0">
                <a:pos x="r" y="vc"/>
              </a:cxn>
              <a:cxn ang="cd4">
                <a:pos x="hc" y="b"/>
              </a:cxn>
              <a:cxn ang="cd2">
                <a:pos x="l" y="vc"/>
              </a:cxn>
            </a:cxnLst>
            <a:rect l="f44" t="f47" r="f45" b="f46"/>
            <a:pathLst>
              <a:path w="9248" h="10000">
                <a:moveTo>
                  <a:pt x="f3" y="f5"/>
                </a:moveTo>
                <a:lnTo>
                  <a:pt x="f6" y="f7"/>
                </a:lnTo>
                <a:cubicBezTo>
                  <a:pt x="f8" y="f9"/>
                  <a:pt x="f10" y="f11"/>
                  <a:pt x="f12" y="f13"/>
                </a:cubicBezTo>
                <a:cubicBezTo>
                  <a:pt x="f14" y="f2"/>
                  <a:pt x="f15" y="f2"/>
                  <a:pt x="f16" y="f2"/>
                </a:cubicBezTo>
                <a:lnTo>
                  <a:pt x="f17" y="f2"/>
                </a:lnTo>
                <a:lnTo>
                  <a:pt x="f2" y="f18"/>
                </a:lnTo>
                <a:cubicBezTo>
                  <a:pt x="f19" y="f20"/>
                  <a:pt x="f21" y="f22"/>
                  <a:pt x="f23" y="f4"/>
                </a:cubicBezTo>
                <a:lnTo>
                  <a:pt x="f17" y="f24"/>
                </a:lnTo>
                <a:lnTo>
                  <a:pt x="f16" y="f24"/>
                </a:lnTo>
                <a:cubicBezTo>
                  <a:pt x="f15" y="f24"/>
                  <a:pt x="f14" y="f25"/>
                  <a:pt x="f12" y="f25"/>
                </a:cubicBezTo>
                <a:cubicBezTo>
                  <a:pt x="f12" y="f26"/>
                  <a:pt x="f6" y="f26"/>
                  <a:pt x="f6" y="f26"/>
                </a:cubicBezTo>
                <a:lnTo>
                  <a:pt x="f3" y="f27"/>
                </a:lnTo>
                <a:cubicBezTo>
                  <a:pt x="f28" y="f29"/>
                  <a:pt x="f28" y="f30"/>
                  <a:pt x="f3" y="f5"/>
                </a:cubicBezTo>
                <a:close/>
              </a:path>
            </a:pathLst>
          </a:custGeom>
          <a:solidFill>
            <a:srgbClr val="353535"/>
          </a:solidFill>
          <a:ln cap="rnd">
            <a:noFill/>
            <a:prstDash val="solid"/>
          </a:ln>
        </p:spPr>
        <p:txBody>
          <a:bodyPr lIns="0" tIns="0" rIns="0" bIns="0"/>
          <a:lstStyle/>
          <a:p>
            <a:endParaRPr lang="en-US"/>
          </a:p>
        </p:txBody>
      </p:sp>
      <p:sp>
        <p:nvSpPr>
          <p:cNvPr id="5" name="Slide Number Placeholder 5"/>
          <p:cNvSpPr txBox="1">
            <a:spLocks noGrp="1"/>
          </p:cNvSpPr>
          <p:nvPr>
            <p:ph type="sldNum" sz="quarter" idx="8"/>
          </p:nvPr>
        </p:nvSpPr>
        <p:spPr>
          <a:xfrm>
            <a:off x="531815" y="787783"/>
            <a:ext cx="779763" cy="365129"/>
          </a:xfrm>
        </p:spPr>
        <p:txBody>
          <a:bodyPr/>
          <a:lstStyle>
            <a:lvl1pPr>
              <a:defRPr/>
            </a:lvl1pPr>
          </a:lstStyle>
          <a:p>
            <a:pPr lvl="0"/>
            <a:fld id="{D8D1F8EE-2456-4AE8-A7FB-FA7C982C9D51}" type="slidenum">
              <a:t>‹#›</a:t>
            </a:fld>
            <a:endParaRPr lang="en-US"/>
          </a:p>
        </p:txBody>
      </p:sp>
    </p:spTree>
    <p:extLst>
      <p:ext uri="{BB962C8B-B14F-4D97-AF65-F5344CB8AC3E}">
        <p14:creationId xmlns:p14="http://schemas.microsoft.com/office/powerpoint/2010/main" val="4131512381"/>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8" name="Group 22"/>
          <p:cNvGrpSpPr/>
          <p:nvPr/>
        </p:nvGrpSpPr>
        <p:grpSpPr>
          <a:xfrm>
            <a:off x="0" y="228600"/>
            <a:ext cx="2851510" cy="6638634"/>
            <a:chOff x="0" y="228600"/>
            <a:chExt cx="2851510" cy="6638634"/>
          </a:xfrm>
        </p:grpSpPr>
        <p:sp>
          <p:nvSpPr>
            <p:cNvPr id="9" name="Freeform 11"/>
            <p:cNvSpPr/>
            <p:nvPr/>
          </p:nvSpPr>
          <p:spPr>
            <a:xfrm>
              <a:off x="0" y="2575041"/>
              <a:ext cx="100638" cy="626217"/>
            </a:xfrm>
            <a:custGeom>
              <a:avLst/>
              <a:gdLst>
                <a:gd name="f0" fmla="val w"/>
                <a:gd name="f1" fmla="val h"/>
                <a:gd name="f2" fmla="val 0"/>
                <a:gd name="f3" fmla="val 22"/>
                <a:gd name="f4" fmla="val 136"/>
                <a:gd name="f5" fmla="val 20"/>
                <a:gd name="f6" fmla="val 117"/>
                <a:gd name="f7" fmla="val 19"/>
                <a:gd name="f8" fmla="val 99"/>
                <a:gd name="f9" fmla="val 17"/>
                <a:gd name="f10" fmla="val 80"/>
                <a:gd name="f11" fmla="val 11"/>
                <a:gd name="f12" fmla="val 54"/>
                <a:gd name="f13" fmla="val 6"/>
                <a:gd name="f14" fmla="val 27"/>
                <a:gd name="f15" fmla="val 35"/>
                <a:gd name="f16" fmla="val 64"/>
                <a:gd name="f17" fmla="val 13"/>
                <a:gd name="f18" fmla="val 94"/>
                <a:gd name="f19" fmla="val 124"/>
                <a:gd name="f20" fmla="val 128"/>
                <a:gd name="f21" fmla="val 21"/>
                <a:gd name="f22" fmla="val 132"/>
                <a:gd name="f23" fmla="*/ f0 1 22"/>
                <a:gd name="f24" fmla="*/ f1 1 136"/>
                <a:gd name="f25" fmla="val f2"/>
                <a:gd name="f26" fmla="val f3"/>
                <a:gd name="f27" fmla="val f4"/>
                <a:gd name="f28" fmla="+- f27 0 f25"/>
                <a:gd name="f29" fmla="+- f26 0 f25"/>
                <a:gd name="f30" fmla="*/ f29 1 22"/>
                <a:gd name="f31" fmla="*/ f28 1 136"/>
                <a:gd name="f32" fmla="*/ 0 1 f30"/>
                <a:gd name="f33" fmla="*/ f26 1 f30"/>
                <a:gd name="f34" fmla="*/ 0 1 f31"/>
                <a:gd name="f35" fmla="*/ f27 1 f31"/>
                <a:gd name="f36" fmla="*/ f32 f23 1"/>
                <a:gd name="f37" fmla="*/ f33 f23 1"/>
                <a:gd name="f38" fmla="*/ f35 f24 1"/>
                <a:gd name="f39" fmla="*/ f34 f24 1"/>
              </a:gdLst>
              <a:ahLst/>
              <a:cxnLst>
                <a:cxn ang="3cd4">
                  <a:pos x="hc" y="t"/>
                </a:cxn>
                <a:cxn ang="0">
                  <a:pos x="r" y="vc"/>
                </a:cxn>
                <a:cxn ang="cd4">
                  <a:pos x="hc" y="b"/>
                </a:cxn>
                <a:cxn ang="cd2">
                  <a:pos x="l" y="vc"/>
                </a:cxn>
              </a:cxnLst>
              <a:rect l="f36" t="f39" r="f37" b="f38"/>
              <a:pathLst>
                <a:path w="22" h="136">
                  <a:moveTo>
                    <a:pt x="f3" y="f4"/>
                  </a:moveTo>
                  <a:cubicBezTo>
                    <a:pt x="f5" y="f6"/>
                    <a:pt x="f7" y="f8"/>
                    <a:pt x="f9" y="f10"/>
                  </a:cubicBezTo>
                  <a:cubicBezTo>
                    <a:pt x="f11" y="f12"/>
                    <a:pt x="f13" y="f14"/>
                    <a:pt x="f2" y="f2"/>
                  </a:cubicBezTo>
                  <a:cubicBezTo>
                    <a:pt x="f2" y="f15"/>
                    <a:pt x="f2" y="f15"/>
                    <a:pt x="f2" y="f15"/>
                  </a:cubicBezTo>
                  <a:cubicBezTo>
                    <a:pt x="f13" y="f16"/>
                    <a:pt x="f17" y="f18"/>
                    <a:pt x="f5" y="f19"/>
                  </a:cubicBezTo>
                  <a:cubicBezTo>
                    <a:pt x="f5" y="f20"/>
                    <a:pt x="f21" y="f22"/>
                    <a:pt x="f3" y="f4"/>
                  </a:cubicBezTo>
                  <a:close/>
                </a:path>
              </a:pathLst>
            </a:custGeom>
            <a:solidFill>
              <a:srgbClr val="2E5369">
                <a:alpha val="20000"/>
              </a:srgbClr>
            </a:solidFill>
            <a:ln cap="rnd">
              <a:noFill/>
              <a:prstDash val="solid"/>
            </a:ln>
          </p:spPr>
          <p:txBody>
            <a:bodyPr lIns="0" tIns="0" rIns="0" bIns="0"/>
            <a:lstStyle/>
            <a:p>
              <a:endParaRPr lang="en-US"/>
            </a:p>
          </p:txBody>
        </p:sp>
        <p:sp>
          <p:nvSpPr>
            <p:cNvPr id="10" name="Freeform 12"/>
            <p:cNvSpPr/>
            <p:nvPr/>
          </p:nvSpPr>
          <p:spPr>
            <a:xfrm>
              <a:off x="128601" y="3156527"/>
              <a:ext cx="646718" cy="2322219"/>
            </a:xfrm>
            <a:custGeom>
              <a:avLst/>
              <a:gdLst>
                <a:gd name="f0" fmla="val w"/>
                <a:gd name="f1" fmla="val h"/>
                <a:gd name="f2" fmla="val 0"/>
                <a:gd name="f3" fmla="val 140"/>
                <a:gd name="f4" fmla="val 504"/>
                <a:gd name="f5" fmla="val 86"/>
                <a:gd name="f6" fmla="val 350"/>
                <a:gd name="f7" fmla="val 103"/>
                <a:gd name="f8" fmla="val 402"/>
                <a:gd name="f9" fmla="val 120"/>
                <a:gd name="f10" fmla="val 453"/>
                <a:gd name="f11" fmla="val 139"/>
                <a:gd name="f12" fmla="val 495"/>
                <a:gd name="f13" fmla="val 487"/>
                <a:gd name="f14" fmla="val 478"/>
                <a:gd name="f15" fmla="val 124"/>
                <a:gd name="f16" fmla="val 435"/>
                <a:gd name="f17" fmla="val 109"/>
                <a:gd name="f18" fmla="val 391"/>
                <a:gd name="f19" fmla="val 95"/>
                <a:gd name="f20" fmla="val 347"/>
                <a:gd name="f21" fmla="val 58"/>
                <a:gd name="f22" fmla="val 233"/>
                <a:gd name="f23" fmla="val 27"/>
                <a:gd name="f24" fmla="val 117"/>
                <a:gd name="f25" fmla="val 2"/>
                <a:gd name="f26" fmla="val 20"/>
                <a:gd name="f27" fmla="val 4"/>
                <a:gd name="f28" fmla="val 41"/>
                <a:gd name="f29" fmla="val 6"/>
                <a:gd name="f30" fmla="val 61"/>
                <a:gd name="f31" fmla="val 30"/>
                <a:gd name="f32" fmla="val 158"/>
                <a:gd name="f33" fmla="val 56"/>
                <a:gd name="f34" fmla="val 255"/>
                <a:gd name="f35" fmla="*/ f0 1 140"/>
                <a:gd name="f36" fmla="*/ f1 1 504"/>
                <a:gd name="f37" fmla="val f2"/>
                <a:gd name="f38" fmla="val f3"/>
                <a:gd name="f39" fmla="val f4"/>
                <a:gd name="f40" fmla="+- f39 0 f37"/>
                <a:gd name="f41" fmla="+- f38 0 f37"/>
                <a:gd name="f42" fmla="*/ f41 1 140"/>
                <a:gd name="f43" fmla="*/ f40 1 504"/>
                <a:gd name="f44" fmla="*/ 0 1 f42"/>
                <a:gd name="f45" fmla="*/ f38 1 f42"/>
                <a:gd name="f46" fmla="*/ 0 1 f43"/>
                <a:gd name="f47" fmla="*/ f39 1 f43"/>
                <a:gd name="f48" fmla="*/ f44 f35 1"/>
                <a:gd name="f49" fmla="*/ f45 f35 1"/>
                <a:gd name="f50" fmla="*/ f47 f36 1"/>
                <a:gd name="f51" fmla="*/ f46 f36 1"/>
              </a:gdLst>
              <a:ahLst/>
              <a:cxnLst>
                <a:cxn ang="3cd4">
                  <a:pos x="hc" y="t"/>
                </a:cxn>
                <a:cxn ang="0">
                  <a:pos x="r" y="vc"/>
                </a:cxn>
                <a:cxn ang="cd4">
                  <a:pos x="hc" y="b"/>
                </a:cxn>
                <a:cxn ang="cd2">
                  <a:pos x="l" y="vc"/>
                </a:cxn>
              </a:cxnLst>
              <a:rect l="f48" t="f51" r="f49" b="f50"/>
              <a:pathLst>
                <a:path w="140" h="504">
                  <a:moveTo>
                    <a:pt x="f5" y="f6"/>
                  </a:moveTo>
                  <a:cubicBezTo>
                    <a:pt x="f7" y="f8"/>
                    <a:pt x="f9" y="f10"/>
                    <a:pt x="f11" y="f4"/>
                  </a:cubicBezTo>
                  <a:cubicBezTo>
                    <a:pt x="f11" y="f12"/>
                    <a:pt x="f11" y="f13"/>
                    <a:pt x="f3" y="f14"/>
                  </a:cubicBezTo>
                  <a:cubicBezTo>
                    <a:pt x="f15" y="f16"/>
                    <a:pt x="f17" y="f18"/>
                    <a:pt x="f19" y="f20"/>
                  </a:cubicBezTo>
                  <a:cubicBezTo>
                    <a:pt x="f21" y="f22"/>
                    <a:pt x="f23" y="f24"/>
                    <a:pt x="f2" y="f2"/>
                  </a:cubicBezTo>
                  <a:cubicBezTo>
                    <a:pt x="f25" y="f26"/>
                    <a:pt x="f27" y="f28"/>
                    <a:pt x="f29" y="f30"/>
                  </a:cubicBezTo>
                  <a:cubicBezTo>
                    <a:pt x="f31" y="f32"/>
                    <a:pt x="f33" y="f34"/>
                    <a:pt x="f5" y="f6"/>
                  </a:cubicBezTo>
                  <a:close/>
                </a:path>
              </a:pathLst>
            </a:custGeom>
            <a:solidFill>
              <a:srgbClr val="2E5369">
                <a:alpha val="20000"/>
              </a:srgbClr>
            </a:solidFill>
            <a:ln cap="rnd">
              <a:noFill/>
              <a:prstDash val="solid"/>
            </a:ln>
          </p:spPr>
          <p:txBody>
            <a:bodyPr lIns="0" tIns="0" rIns="0" bIns="0"/>
            <a:lstStyle/>
            <a:p>
              <a:endParaRPr lang="en-US"/>
            </a:p>
          </p:txBody>
        </p:sp>
        <p:sp>
          <p:nvSpPr>
            <p:cNvPr id="11" name="Freeform 13"/>
            <p:cNvSpPr/>
            <p:nvPr/>
          </p:nvSpPr>
          <p:spPr>
            <a:xfrm>
              <a:off x="806994" y="5447062"/>
              <a:ext cx="609438" cy="1420163"/>
            </a:xfrm>
            <a:custGeom>
              <a:avLst/>
              <a:gdLst>
                <a:gd name="f0" fmla="val w"/>
                <a:gd name="f1" fmla="val h"/>
                <a:gd name="f2" fmla="val 0"/>
                <a:gd name="f3" fmla="val 132"/>
                <a:gd name="f4" fmla="val 308"/>
                <a:gd name="f5" fmla="val 8"/>
                <a:gd name="f6" fmla="val 22"/>
                <a:gd name="f7" fmla="val 5"/>
                <a:gd name="f8" fmla="val 15"/>
                <a:gd name="f9" fmla="val 2"/>
                <a:gd name="f10" fmla="val 10"/>
                <a:gd name="f11" fmla="val 19"/>
                <a:gd name="f12" fmla="val 29"/>
                <a:gd name="f13" fmla="val 21"/>
                <a:gd name="f14" fmla="val 85"/>
                <a:gd name="f15" fmla="val 44"/>
                <a:gd name="f16" fmla="val 140"/>
                <a:gd name="f17" fmla="val 68"/>
                <a:gd name="f18" fmla="val 194"/>
                <a:gd name="f19" fmla="val 232"/>
                <a:gd name="f20" fmla="val 104"/>
                <a:gd name="f21" fmla="val 270"/>
                <a:gd name="f22" fmla="val 123"/>
                <a:gd name="f23" fmla="val 113"/>
                <a:gd name="f24" fmla="val 269"/>
                <a:gd name="f25" fmla="val 94"/>
                <a:gd name="f26" fmla="val 230"/>
                <a:gd name="f27" fmla="val 77"/>
                <a:gd name="f28" fmla="val 190"/>
                <a:gd name="f29" fmla="val 52"/>
                <a:gd name="f30" fmla="val 135"/>
                <a:gd name="f31" fmla="val 79"/>
                <a:gd name="f32" fmla="*/ f0 1 132"/>
                <a:gd name="f33" fmla="*/ f1 1 308"/>
                <a:gd name="f34" fmla="val f2"/>
                <a:gd name="f35" fmla="val f3"/>
                <a:gd name="f36" fmla="val f4"/>
                <a:gd name="f37" fmla="+- f36 0 f34"/>
                <a:gd name="f38" fmla="+- f35 0 f34"/>
                <a:gd name="f39" fmla="*/ f38 1 132"/>
                <a:gd name="f40" fmla="*/ f37 1 308"/>
                <a:gd name="f41" fmla="*/ 0 1 f39"/>
                <a:gd name="f42" fmla="*/ f35 1 f39"/>
                <a:gd name="f43" fmla="*/ 0 1 f40"/>
                <a:gd name="f44" fmla="*/ f36 1 f40"/>
                <a:gd name="f45" fmla="*/ f41 f32 1"/>
                <a:gd name="f46" fmla="*/ f42 f32 1"/>
                <a:gd name="f47" fmla="*/ f44 f33 1"/>
                <a:gd name="f48" fmla="*/ f43 f33 1"/>
              </a:gdLst>
              <a:ahLst/>
              <a:cxnLst>
                <a:cxn ang="3cd4">
                  <a:pos x="hc" y="t"/>
                </a:cxn>
                <a:cxn ang="0">
                  <a:pos x="r" y="vc"/>
                </a:cxn>
                <a:cxn ang="cd4">
                  <a:pos x="hc" y="b"/>
                </a:cxn>
                <a:cxn ang="cd2">
                  <a:pos x="l" y="vc"/>
                </a:cxn>
              </a:cxnLst>
              <a:rect l="f45" t="f48" r="f46" b="f47"/>
              <a:pathLst>
                <a:path w="132" h="308">
                  <a:moveTo>
                    <a:pt x="f5" y="f6"/>
                  </a:moveTo>
                  <a:cubicBezTo>
                    <a:pt x="f7" y="f8"/>
                    <a:pt x="f9" y="f5"/>
                    <a:pt x="f2" y="f2"/>
                  </a:cubicBezTo>
                  <a:cubicBezTo>
                    <a:pt x="f2" y="f10"/>
                    <a:pt x="f2" y="f11"/>
                    <a:pt x="f2" y="f12"/>
                  </a:cubicBezTo>
                  <a:cubicBezTo>
                    <a:pt x="f13" y="f14"/>
                    <a:pt x="f15" y="f16"/>
                    <a:pt x="f17" y="f18"/>
                  </a:cubicBezTo>
                  <a:cubicBezTo>
                    <a:pt x="f14" y="f19"/>
                    <a:pt x="f20" y="f21"/>
                    <a:pt x="f22" y="f4"/>
                  </a:cubicBezTo>
                  <a:cubicBezTo>
                    <a:pt x="f3" y="f4"/>
                    <a:pt x="f3" y="f4"/>
                    <a:pt x="f3" y="f4"/>
                  </a:cubicBezTo>
                  <a:cubicBezTo>
                    <a:pt x="f23" y="f24"/>
                    <a:pt x="f25" y="f26"/>
                    <a:pt x="f27" y="f28"/>
                  </a:cubicBezTo>
                  <a:cubicBezTo>
                    <a:pt x="f29" y="f30"/>
                    <a:pt x="f12" y="f31"/>
                    <a:pt x="f5" y="f6"/>
                  </a:cubicBezTo>
                  <a:close/>
                </a:path>
              </a:pathLst>
            </a:custGeom>
            <a:solidFill>
              <a:srgbClr val="2E5369">
                <a:alpha val="20000"/>
              </a:srgbClr>
            </a:solidFill>
            <a:ln cap="rnd">
              <a:noFill/>
              <a:prstDash val="solid"/>
            </a:ln>
          </p:spPr>
          <p:txBody>
            <a:bodyPr lIns="0" tIns="0" rIns="0" bIns="0"/>
            <a:lstStyle/>
            <a:p>
              <a:endParaRPr lang="en-US"/>
            </a:p>
          </p:txBody>
        </p:sp>
        <p:sp>
          <p:nvSpPr>
            <p:cNvPr id="12" name="Freeform 14"/>
            <p:cNvSpPr/>
            <p:nvPr/>
          </p:nvSpPr>
          <p:spPr>
            <a:xfrm>
              <a:off x="959827" y="6503798"/>
              <a:ext cx="171468" cy="363428"/>
            </a:xfrm>
            <a:custGeom>
              <a:avLst/>
              <a:gdLst>
                <a:gd name="f0" fmla="val w"/>
                <a:gd name="f1" fmla="val h"/>
                <a:gd name="f2" fmla="val 0"/>
                <a:gd name="f3" fmla="val 37"/>
                <a:gd name="f4" fmla="val 79"/>
                <a:gd name="f5" fmla="val 28"/>
                <a:gd name="f6" fmla="val 24"/>
                <a:gd name="f7" fmla="val 53"/>
                <a:gd name="f8" fmla="val 12"/>
                <a:gd name="f9" fmla="val 27"/>
                <a:gd name="f10" fmla="val 8"/>
                <a:gd name="f11" fmla="val 17"/>
                <a:gd name="f12" fmla="*/ f0 1 37"/>
                <a:gd name="f13" fmla="*/ f1 1 79"/>
                <a:gd name="f14" fmla="val f2"/>
                <a:gd name="f15" fmla="val f3"/>
                <a:gd name="f16" fmla="val f4"/>
                <a:gd name="f17" fmla="+- f16 0 f14"/>
                <a:gd name="f18" fmla="+- f15 0 f14"/>
                <a:gd name="f19" fmla="*/ f18 1 37"/>
                <a:gd name="f20" fmla="*/ f17 1 79"/>
                <a:gd name="f21" fmla="*/ 0 1 f19"/>
                <a:gd name="f22" fmla="*/ f15 1 f19"/>
                <a:gd name="f23" fmla="*/ 0 1 f20"/>
                <a:gd name="f24" fmla="*/ f16 1 f20"/>
                <a:gd name="f25" fmla="*/ f21 f12 1"/>
                <a:gd name="f26" fmla="*/ f22 f12 1"/>
                <a:gd name="f27" fmla="*/ f24 f13 1"/>
                <a:gd name="f28" fmla="*/ f23 f13 1"/>
              </a:gdLst>
              <a:ahLst/>
              <a:cxnLst>
                <a:cxn ang="3cd4">
                  <a:pos x="hc" y="t"/>
                </a:cxn>
                <a:cxn ang="0">
                  <a:pos x="r" y="vc"/>
                </a:cxn>
                <a:cxn ang="cd4">
                  <a:pos x="hc" y="b"/>
                </a:cxn>
                <a:cxn ang="cd2">
                  <a:pos x="l" y="vc"/>
                </a:cxn>
              </a:cxnLst>
              <a:rect l="f25" t="f28" r="f26" b="f27"/>
              <a:pathLst>
                <a:path w="37" h="79">
                  <a:moveTo>
                    <a:pt x="f5" y="f4"/>
                  </a:moveTo>
                  <a:cubicBezTo>
                    <a:pt x="f3" y="f4"/>
                    <a:pt x="f3" y="f4"/>
                    <a:pt x="f3" y="f4"/>
                  </a:cubicBezTo>
                  <a:cubicBezTo>
                    <a:pt x="f6" y="f7"/>
                    <a:pt x="f8" y="f9"/>
                    <a:pt x="f2" y="f2"/>
                  </a:cubicBezTo>
                  <a:cubicBezTo>
                    <a:pt x="f10" y="f9"/>
                    <a:pt x="f11" y="f7"/>
                    <a:pt x="f5" y="f4"/>
                  </a:cubicBezTo>
                  <a:close/>
                </a:path>
              </a:pathLst>
            </a:custGeom>
            <a:solidFill>
              <a:srgbClr val="2E5369">
                <a:alpha val="20000"/>
              </a:srgbClr>
            </a:solidFill>
            <a:ln cap="rnd">
              <a:noFill/>
              <a:prstDash val="solid"/>
            </a:ln>
          </p:spPr>
          <p:txBody>
            <a:bodyPr lIns="0" tIns="0" rIns="0" bIns="0"/>
            <a:lstStyle/>
            <a:p>
              <a:endParaRPr lang="en-US"/>
            </a:p>
          </p:txBody>
        </p:sp>
        <p:sp>
          <p:nvSpPr>
            <p:cNvPr id="13" name="Freeform 15"/>
            <p:cNvSpPr/>
            <p:nvPr/>
          </p:nvSpPr>
          <p:spPr>
            <a:xfrm>
              <a:off x="100638" y="3201259"/>
              <a:ext cx="821908" cy="3328635"/>
            </a:xfrm>
            <a:custGeom>
              <a:avLst/>
              <a:gdLst>
                <a:gd name="f0" fmla="val w"/>
                <a:gd name="f1" fmla="val h"/>
                <a:gd name="f2" fmla="val 0"/>
                <a:gd name="f3" fmla="val 178"/>
                <a:gd name="f4" fmla="val 722"/>
                <a:gd name="f5" fmla="val 162"/>
                <a:gd name="f6" fmla="val 660"/>
                <a:gd name="f7" fmla="val 145"/>
                <a:gd name="f8" fmla="val 618"/>
                <a:gd name="f9" fmla="val 130"/>
                <a:gd name="f10" fmla="val 576"/>
                <a:gd name="f11" fmla="val 116"/>
                <a:gd name="f12" fmla="val 534"/>
                <a:gd name="f13" fmla="val 84"/>
                <a:gd name="f14" fmla="val 437"/>
                <a:gd name="f15" fmla="val 59"/>
                <a:gd name="f16" fmla="val 337"/>
                <a:gd name="f17" fmla="val 40"/>
                <a:gd name="f18" fmla="val 236"/>
                <a:gd name="f19" fmla="val 29"/>
                <a:gd name="f20" fmla="val 175"/>
                <a:gd name="f21" fmla="val 20"/>
                <a:gd name="f22" fmla="val 113"/>
                <a:gd name="f23" fmla="val 12"/>
                <a:gd name="f24" fmla="val 51"/>
                <a:gd name="f25" fmla="val 8"/>
                <a:gd name="f26" fmla="val 34"/>
                <a:gd name="f27" fmla="val 4"/>
                <a:gd name="f28" fmla="val 17"/>
                <a:gd name="f29" fmla="val 79"/>
                <a:gd name="f30" fmla="val 19"/>
                <a:gd name="f31" fmla="val 159"/>
                <a:gd name="f32" fmla="val 33"/>
                <a:gd name="f33" fmla="val 237"/>
                <a:gd name="f34" fmla="val 339"/>
                <a:gd name="f35" fmla="val 76"/>
                <a:gd name="f36" fmla="val 439"/>
                <a:gd name="f37" fmla="val 107"/>
                <a:gd name="f38" fmla="val 537"/>
                <a:gd name="f39" fmla="val 123"/>
                <a:gd name="f40" fmla="val 586"/>
                <a:gd name="f41" fmla="val 141"/>
                <a:gd name="f42" fmla="val 634"/>
                <a:gd name="f43" fmla="val 160"/>
                <a:gd name="f44" fmla="val 681"/>
                <a:gd name="f45" fmla="val 166"/>
                <a:gd name="f46" fmla="val 695"/>
                <a:gd name="f47" fmla="val 172"/>
                <a:gd name="f48" fmla="val 708"/>
                <a:gd name="f49" fmla="val 176"/>
                <a:gd name="f50" fmla="val 717"/>
                <a:gd name="f51" fmla="val 713"/>
                <a:gd name="f52" fmla="val 174"/>
                <a:gd name="f53" fmla="val 169"/>
                <a:gd name="f54" fmla="val 692"/>
                <a:gd name="f55" fmla="val 165"/>
                <a:gd name="f56" fmla="val 676"/>
                <a:gd name="f57" fmla="*/ f0 1 178"/>
                <a:gd name="f58" fmla="*/ f1 1 722"/>
                <a:gd name="f59" fmla="val f2"/>
                <a:gd name="f60" fmla="val f3"/>
                <a:gd name="f61" fmla="val f4"/>
                <a:gd name="f62" fmla="+- f61 0 f59"/>
                <a:gd name="f63" fmla="+- f60 0 f59"/>
                <a:gd name="f64" fmla="*/ f63 1 178"/>
                <a:gd name="f65" fmla="*/ f62 1 722"/>
                <a:gd name="f66" fmla="*/ 0 1 f64"/>
                <a:gd name="f67" fmla="*/ f60 1 f64"/>
                <a:gd name="f68" fmla="*/ 0 1 f65"/>
                <a:gd name="f69" fmla="*/ f61 1 f65"/>
                <a:gd name="f70" fmla="*/ f66 f57 1"/>
                <a:gd name="f71" fmla="*/ f67 f57 1"/>
                <a:gd name="f72" fmla="*/ f69 f58 1"/>
                <a:gd name="f73" fmla="*/ f68 f58 1"/>
              </a:gdLst>
              <a:ahLst/>
              <a:cxnLst>
                <a:cxn ang="3cd4">
                  <a:pos x="hc" y="t"/>
                </a:cxn>
                <a:cxn ang="0">
                  <a:pos x="r" y="vc"/>
                </a:cxn>
                <a:cxn ang="cd4">
                  <a:pos x="hc" y="b"/>
                </a:cxn>
                <a:cxn ang="cd2">
                  <a:pos x="l" y="vc"/>
                </a:cxn>
              </a:cxnLst>
              <a:rect l="f70" t="f73" r="f71" b="f72"/>
              <a:pathLst>
                <a:path w="178" h="722">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5" y="f29"/>
                    <a:pt x="f30" y="f31"/>
                    <a:pt x="f32" y="f33"/>
                  </a:cubicBezTo>
                  <a:cubicBezTo>
                    <a:pt x="f24" y="f34"/>
                    <a:pt x="f35" y="f36"/>
                    <a:pt x="f37" y="f38"/>
                  </a:cubicBezTo>
                  <a:cubicBezTo>
                    <a:pt x="f39" y="f40"/>
                    <a:pt x="f41" y="f42"/>
                    <a:pt x="f43" y="f44"/>
                  </a:cubicBezTo>
                  <a:cubicBezTo>
                    <a:pt x="f45" y="f46"/>
                    <a:pt x="f47" y="f48"/>
                    <a:pt x="f3" y="f4"/>
                  </a:cubicBezTo>
                  <a:cubicBezTo>
                    <a:pt x="f49" y="f50"/>
                    <a:pt x="f20" y="f51"/>
                    <a:pt x="f52" y="f48"/>
                  </a:cubicBezTo>
                  <a:cubicBezTo>
                    <a:pt x="f53" y="f54"/>
                    <a:pt x="f55" y="f56"/>
                    <a:pt x="f5" y="f6"/>
                  </a:cubicBezTo>
                  <a:close/>
                </a:path>
              </a:pathLst>
            </a:custGeom>
            <a:solidFill>
              <a:srgbClr val="2E5369">
                <a:alpha val="20000"/>
              </a:srgbClr>
            </a:solidFill>
            <a:ln cap="rnd">
              <a:noFill/>
              <a:prstDash val="solid"/>
            </a:ln>
          </p:spPr>
          <p:txBody>
            <a:bodyPr lIns="0" tIns="0" rIns="0" bIns="0"/>
            <a:lstStyle/>
            <a:p>
              <a:endParaRPr lang="en-US"/>
            </a:p>
          </p:txBody>
        </p:sp>
        <p:sp>
          <p:nvSpPr>
            <p:cNvPr id="14" name="Freeform 16"/>
            <p:cNvSpPr/>
            <p:nvPr/>
          </p:nvSpPr>
          <p:spPr>
            <a:xfrm>
              <a:off x="22366" y="228600"/>
              <a:ext cx="106234" cy="2927927"/>
            </a:xfrm>
            <a:custGeom>
              <a:avLst/>
              <a:gdLst>
                <a:gd name="f0" fmla="val w"/>
                <a:gd name="f1" fmla="val h"/>
                <a:gd name="f2" fmla="val 0"/>
                <a:gd name="f3" fmla="val 23"/>
                <a:gd name="f4" fmla="val 635"/>
                <a:gd name="f5" fmla="val 11"/>
                <a:gd name="f6" fmla="val 577"/>
                <a:gd name="f7" fmla="val 12"/>
                <a:gd name="f8" fmla="val 581"/>
                <a:gd name="f9" fmla="val 585"/>
                <a:gd name="f10" fmla="val 589"/>
                <a:gd name="f11" fmla="val 15"/>
                <a:gd name="f12" fmla="val 603"/>
                <a:gd name="f13" fmla="val 19"/>
                <a:gd name="f14" fmla="val 617"/>
                <a:gd name="f15" fmla="val 22"/>
                <a:gd name="f16" fmla="val 632"/>
                <a:gd name="f17" fmla="val 633"/>
                <a:gd name="f18" fmla="val 634"/>
                <a:gd name="f19" fmla="val 21"/>
                <a:gd name="f20" fmla="val 615"/>
                <a:gd name="f21" fmla="val 596"/>
                <a:gd name="f22" fmla="val 17"/>
                <a:gd name="f23" fmla="val 576"/>
                <a:gd name="f24" fmla="val 9"/>
                <a:gd name="f25" fmla="val 474"/>
                <a:gd name="f26" fmla="val 5"/>
                <a:gd name="f27" fmla="val 372"/>
                <a:gd name="f28" fmla="val 269"/>
                <a:gd name="f29" fmla="val 6"/>
                <a:gd name="f30" fmla="val 179"/>
                <a:gd name="f31" fmla="val 90"/>
                <a:gd name="f32" fmla="val 89"/>
                <a:gd name="f33" fmla="val 2"/>
                <a:gd name="f34" fmla="val 1"/>
                <a:gd name="f35" fmla="val 3"/>
                <a:gd name="f36" fmla="*/ f0 1 23"/>
                <a:gd name="f37" fmla="*/ f1 1 635"/>
                <a:gd name="f38" fmla="val f2"/>
                <a:gd name="f39" fmla="val f3"/>
                <a:gd name="f40" fmla="val f4"/>
                <a:gd name="f41" fmla="+- f40 0 f38"/>
                <a:gd name="f42" fmla="+- f39 0 f38"/>
                <a:gd name="f43" fmla="*/ f42 1 23"/>
                <a:gd name="f44" fmla="*/ f41 1 635"/>
                <a:gd name="f45" fmla="*/ 0 1 f43"/>
                <a:gd name="f46" fmla="*/ f39 1 f43"/>
                <a:gd name="f47" fmla="*/ 0 1 f44"/>
                <a:gd name="f48" fmla="*/ f40 1 f44"/>
                <a:gd name="f49" fmla="*/ f45 f36 1"/>
                <a:gd name="f50" fmla="*/ f46 f36 1"/>
                <a:gd name="f51" fmla="*/ f48 f37 1"/>
                <a:gd name="f52" fmla="*/ f47 f37 1"/>
              </a:gdLst>
              <a:ahLst/>
              <a:cxnLst>
                <a:cxn ang="3cd4">
                  <a:pos x="hc" y="t"/>
                </a:cxn>
                <a:cxn ang="0">
                  <a:pos x="r" y="vc"/>
                </a:cxn>
                <a:cxn ang="cd4">
                  <a:pos x="hc" y="b"/>
                </a:cxn>
                <a:cxn ang="cd2">
                  <a:pos x="l" y="vc"/>
                </a:cxn>
              </a:cxnLst>
              <a:rect l="f49" t="f52" r="f50" b="f51"/>
              <a:pathLst>
                <a:path w="23" h="635">
                  <a:moveTo>
                    <a:pt x="f5" y="f6"/>
                  </a:moveTo>
                  <a:cubicBezTo>
                    <a:pt x="f7" y="f8"/>
                    <a:pt x="f7" y="f9"/>
                    <a:pt x="f7" y="f10"/>
                  </a:cubicBezTo>
                  <a:cubicBezTo>
                    <a:pt x="f11" y="f12"/>
                    <a:pt x="f13" y="f14"/>
                    <a:pt x="f15" y="f16"/>
                  </a:cubicBezTo>
                  <a:cubicBezTo>
                    <a:pt x="f15" y="f17"/>
                    <a:pt x="f15" y="f18"/>
                    <a:pt x="f3" y="f4"/>
                  </a:cubicBezTo>
                  <a:cubicBezTo>
                    <a:pt x="f19" y="f20"/>
                    <a:pt x="f13" y="f21"/>
                    <a:pt x="f22" y="f23"/>
                  </a:cubicBezTo>
                  <a:cubicBezTo>
                    <a:pt x="f24" y="f25"/>
                    <a:pt x="f26" y="f27"/>
                    <a:pt x="f26" y="f28"/>
                  </a:cubicBezTo>
                  <a:cubicBezTo>
                    <a:pt x="f29" y="f30"/>
                    <a:pt x="f24" y="f31"/>
                    <a:pt x="f11" y="f2"/>
                  </a:cubicBezTo>
                  <a:cubicBezTo>
                    <a:pt x="f7" y="f2"/>
                    <a:pt x="f7" y="f2"/>
                    <a:pt x="f7" y="f2"/>
                  </a:cubicBezTo>
                  <a:cubicBezTo>
                    <a:pt x="f26" y="f32"/>
                    <a:pt x="f33" y="f30"/>
                    <a:pt x="f34" y="f28"/>
                  </a:cubicBezTo>
                  <a:cubicBezTo>
                    <a:pt x="f2" y="f27"/>
                    <a:pt x="f35" y="f25"/>
                    <a:pt x="f5" y="f6"/>
                  </a:cubicBezTo>
                  <a:close/>
                </a:path>
              </a:pathLst>
            </a:custGeom>
            <a:solidFill>
              <a:srgbClr val="2E5369">
                <a:alpha val="20000"/>
              </a:srgbClr>
            </a:solidFill>
            <a:ln cap="rnd">
              <a:noFill/>
              <a:prstDash val="solid"/>
            </a:ln>
          </p:spPr>
          <p:txBody>
            <a:bodyPr lIns="0" tIns="0" rIns="0" bIns="0"/>
            <a:lstStyle/>
            <a:p>
              <a:endParaRPr lang="en-US"/>
            </a:p>
          </p:txBody>
        </p:sp>
        <p:sp>
          <p:nvSpPr>
            <p:cNvPr id="15" name="Freeform 17"/>
            <p:cNvSpPr/>
            <p:nvPr/>
          </p:nvSpPr>
          <p:spPr>
            <a:xfrm>
              <a:off x="78281" y="2944066"/>
              <a:ext cx="78272" cy="493894"/>
            </a:xfrm>
            <a:custGeom>
              <a:avLst/>
              <a:gdLst>
                <a:gd name="f0" fmla="val w"/>
                <a:gd name="f1" fmla="val h"/>
                <a:gd name="f2" fmla="val 0"/>
                <a:gd name="f3" fmla="val 17"/>
                <a:gd name="f4" fmla="val 107"/>
                <a:gd name="f5" fmla="val 2"/>
                <a:gd name="f6" fmla="val 19"/>
                <a:gd name="f7" fmla="val 3"/>
                <a:gd name="f8" fmla="val 37"/>
                <a:gd name="f9" fmla="val 5"/>
                <a:gd name="f10" fmla="val 56"/>
                <a:gd name="f11" fmla="val 9"/>
                <a:gd name="f12" fmla="val 73"/>
                <a:gd name="f13" fmla="val 13"/>
                <a:gd name="f14" fmla="val 90"/>
                <a:gd name="f15" fmla="val 15"/>
                <a:gd name="f16" fmla="val 87"/>
                <a:gd name="f17" fmla="val 66"/>
                <a:gd name="f18" fmla="val 11"/>
                <a:gd name="f19" fmla="val 46"/>
                <a:gd name="f20" fmla="val 10"/>
                <a:gd name="f21" fmla="val 45"/>
                <a:gd name="f22" fmla="val 44"/>
                <a:gd name="f23" fmla="val 43"/>
                <a:gd name="f24" fmla="val 7"/>
                <a:gd name="f25" fmla="val 28"/>
                <a:gd name="f26" fmla="val 14"/>
                <a:gd name="f27" fmla="*/ f0 1 17"/>
                <a:gd name="f28" fmla="*/ f1 1 107"/>
                <a:gd name="f29" fmla="val f2"/>
                <a:gd name="f30" fmla="val f3"/>
                <a:gd name="f31" fmla="val f4"/>
                <a:gd name="f32" fmla="+- f31 0 f29"/>
                <a:gd name="f33" fmla="+- f30 0 f29"/>
                <a:gd name="f34" fmla="*/ f33 1 17"/>
                <a:gd name="f35" fmla="*/ f32 1 107"/>
                <a:gd name="f36" fmla="*/ 0 1 f34"/>
                <a:gd name="f37" fmla="*/ f30 1 f34"/>
                <a:gd name="f38" fmla="*/ 0 1 f35"/>
                <a:gd name="f39" fmla="*/ f31 1 f35"/>
                <a:gd name="f40" fmla="*/ f36 f27 1"/>
                <a:gd name="f41" fmla="*/ f37 f27 1"/>
                <a:gd name="f42" fmla="*/ f39 f28 1"/>
                <a:gd name="f43" fmla="*/ f38 f28 1"/>
              </a:gdLst>
              <a:ahLst/>
              <a:cxnLst>
                <a:cxn ang="3cd4">
                  <a:pos x="hc" y="t"/>
                </a:cxn>
                <a:cxn ang="0">
                  <a:pos x="r" y="vc"/>
                </a:cxn>
                <a:cxn ang="cd4">
                  <a:pos x="hc" y="b"/>
                </a:cxn>
                <a:cxn ang="cd2">
                  <a:pos x="l" y="vc"/>
                </a:cxn>
              </a:cxnLst>
              <a:rect l="f40" t="f43" r="f41" b="f42"/>
              <a:pathLst>
                <a:path w="17" h="107">
                  <a:moveTo>
                    <a:pt x="f2" y="f2"/>
                  </a:moveTo>
                  <a:cubicBezTo>
                    <a:pt x="f5" y="f6"/>
                    <a:pt x="f7" y="f8"/>
                    <a:pt x="f9" y="f10"/>
                  </a:cubicBezTo>
                  <a:cubicBezTo>
                    <a:pt x="f11" y="f12"/>
                    <a:pt x="f13" y="f14"/>
                    <a:pt x="f3" y="f4"/>
                  </a:cubicBezTo>
                  <a:cubicBezTo>
                    <a:pt x="f15" y="f16"/>
                    <a:pt x="f13" y="f17"/>
                    <a:pt x="f18" y="f19"/>
                  </a:cubicBezTo>
                  <a:cubicBezTo>
                    <a:pt x="f20" y="f21"/>
                    <a:pt x="f20" y="f22"/>
                    <a:pt x="f20" y="f23"/>
                  </a:cubicBezTo>
                  <a:cubicBezTo>
                    <a:pt x="f24" y="f25"/>
                    <a:pt x="f7" y="f26"/>
                    <a:pt x="f2" y="f2"/>
                  </a:cubicBezTo>
                  <a:close/>
                </a:path>
              </a:pathLst>
            </a:custGeom>
            <a:solidFill>
              <a:srgbClr val="2E5369">
                <a:alpha val="20000"/>
              </a:srgbClr>
            </a:solidFill>
            <a:ln cap="rnd">
              <a:noFill/>
              <a:prstDash val="solid"/>
            </a:ln>
          </p:spPr>
          <p:txBody>
            <a:bodyPr lIns="0" tIns="0" rIns="0" bIns="0"/>
            <a:lstStyle/>
            <a:p>
              <a:endParaRPr lang="en-US"/>
            </a:p>
          </p:txBody>
        </p:sp>
        <p:sp>
          <p:nvSpPr>
            <p:cNvPr id="16" name="Freeform 18"/>
            <p:cNvSpPr/>
            <p:nvPr/>
          </p:nvSpPr>
          <p:spPr>
            <a:xfrm>
              <a:off x="769723" y="5478746"/>
              <a:ext cx="190103" cy="1025051"/>
            </a:xfrm>
            <a:custGeom>
              <a:avLst/>
              <a:gdLst>
                <a:gd name="f0" fmla="val w"/>
                <a:gd name="f1" fmla="val h"/>
                <a:gd name="f2" fmla="val 0"/>
                <a:gd name="f3" fmla="val 41"/>
                <a:gd name="f4" fmla="val 222"/>
                <a:gd name="f5" fmla="val 31"/>
                <a:gd name="f6" fmla="val 2"/>
                <a:gd name="f7" fmla="val 62"/>
                <a:gd name="f8" fmla="val 5"/>
                <a:gd name="f9" fmla="val 93"/>
                <a:gd name="f10" fmla="val 8"/>
                <a:gd name="f11" fmla="val 117"/>
                <a:gd name="f12" fmla="val 12"/>
                <a:gd name="f13" fmla="val 142"/>
                <a:gd name="f14" fmla="val 17"/>
                <a:gd name="f15" fmla="val 166"/>
                <a:gd name="f16" fmla="val 19"/>
                <a:gd name="f17" fmla="val 172"/>
                <a:gd name="f18" fmla="val 22"/>
                <a:gd name="f19" fmla="val 178"/>
                <a:gd name="f20" fmla="val 24"/>
                <a:gd name="f21" fmla="val 184"/>
                <a:gd name="f22" fmla="val 30"/>
                <a:gd name="f23" fmla="val 197"/>
                <a:gd name="f24" fmla="val 35"/>
                <a:gd name="f25" fmla="val 209"/>
                <a:gd name="f26" fmla="val 40"/>
                <a:gd name="f27" fmla="val 219"/>
                <a:gd name="f28" fmla="val 39"/>
                <a:gd name="f29" fmla="val 215"/>
                <a:gd name="f30" fmla="val 38"/>
                <a:gd name="f31" fmla="val 212"/>
                <a:gd name="f32" fmla="val 26"/>
                <a:gd name="f33" fmla="val 18"/>
                <a:gd name="f34" fmla="val 132"/>
                <a:gd name="f35" fmla="val 13"/>
                <a:gd name="f36" fmla="val 92"/>
                <a:gd name="f37" fmla="val 11"/>
                <a:gd name="f38" fmla="val 68"/>
                <a:gd name="f39" fmla="val 9"/>
                <a:gd name="f40" fmla="val 45"/>
                <a:gd name="f41" fmla="val 21"/>
                <a:gd name="f42" fmla="val 7"/>
                <a:gd name="f43" fmla="val 20"/>
                <a:gd name="f44" fmla="val 6"/>
                <a:gd name="f45" fmla="*/ f0 1 41"/>
                <a:gd name="f46" fmla="*/ f1 1 222"/>
                <a:gd name="f47" fmla="val f2"/>
                <a:gd name="f48" fmla="val f3"/>
                <a:gd name="f49" fmla="val f4"/>
                <a:gd name="f50" fmla="+- f49 0 f47"/>
                <a:gd name="f51" fmla="+- f48 0 f47"/>
                <a:gd name="f52" fmla="*/ f51 1 41"/>
                <a:gd name="f53" fmla="*/ f50 1 222"/>
                <a:gd name="f54" fmla="*/ 0 1 f52"/>
                <a:gd name="f55" fmla="*/ f48 1 f52"/>
                <a:gd name="f56" fmla="*/ 0 1 f53"/>
                <a:gd name="f57" fmla="*/ f49 1 f53"/>
                <a:gd name="f58" fmla="*/ f54 f45 1"/>
                <a:gd name="f59" fmla="*/ f55 f45 1"/>
                <a:gd name="f60" fmla="*/ f57 f46 1"/>
                <a:gd name="f61" fmla="*/ f56 f46 1"/>
              </a:gdLst>
              <a:ahLst/>
              <a:cxnLst>
                <a:cxn ang="3cd4">
                  <a:pos x="hc" y="t"/>
                </a:cxn>
                <a:cxn ang="0">
                  <a:pos x="r" y="vc"/>
                </a:cxn>
                <a:cxn ang="cd4">
                  <a:pos x="hc" y="b"/>
                </a:cxn>
                <a:cxn ang="cd2">
                  <a:pos x="l" y="vc"/>
                </a:cxn>
              </a:cxnLst>
              <a:rect l="f58" t="f61" r="f59" b="f60"/>
              <a:pathLst>
                <a:path w="41" h="222">
                  <a:moveTo>
                    <a:pt x="f2" y="f2"/>
                  </a:moveTo>
                  <a:cubicBezTo>
                    <a:pt x="f2" y="f5"/>
                    <a:pt x="f6" y="f7"/>
                    <a:pt x="f8" y="f9"/>
                  </a:cubicBezTo>
                  <a:cubicBezTo>
                    <a:pt x="f10" y="f11"/>
                    <a:pt x="f12" y="f13"/>
                    <a:pt x="f14" y="f15"/>
                  </a:cubicBezTo>
                  <a:cubicBezTo>
                    <a:pt x="f16" y="f17"/>
                    <a:pt x="f18" y="f19"/>
                    <a:pt x="f20" y="f21"/>
                  </a:cubicBezTo>
                  <a:cubicBezTo>
                    <a:pt x="f22" y="f23"/>
                    <a:pt x="f24" y="f25"/>
                    <a:pt x="f3" y="f4"/>
                  </a:cubicBezTo>
                  <a:cubicBezTo>
                    <a:pt x="f26" y="f27"/>
                    <a:pt x="f28" y="f29"/>
                    <a:pt x="f30" y="f31"/>
                  </a:cubicBezTo>
                  <a:cubicBezTo>
                    <a:pt x="f32" y="f17"/>
                    <a:pt x="f33" y="f34"/>
                    <a:pt x="f35" y="f36"/>
                  </a:cubicBezTo>
                  <a:cubicBezTo>
                    <a:pt x="f37" y="f38"/>
                    <a:pt x="f39" y="f40"/>
                    <a:pt x="f10" y="f18"/>
                  </a:cubicBezTo>
                  <a:cubicBezTo>
                    <a:pt x="f10" y="f41"/>
                    <a:pt x="f42" y="f43"/>
                    <a:pt x="f42" y="f33"/>
                  </a:cubicBezTo>
                  <a:cubicBezTo>
                    <a:pt x="f8" y="f12"/>
                    <a:pt x="f6" y="f44"/>
                    <a:pt x="f2" y="f2"/>
                  </a:cubicBezTo>
                  <a:close/>
                </a:path>
              </a:pathLst>
            </a:custGeom>
            <a:solidFill>
              <a:srgbClr val="2E5369">
                <a:alpha val="20000"/>
              </a:srgbClr>
            </a:solidFill>
            <a:ln cap="rnd">
              <a:noFill/>
              <a:prstDash val="solid"/>
            </a:ln>
          </p:spPr>
          <p:txBody>
            <a:bodyPr lIns="0" tIns="0" rIns="0" bIns="0"/>
            <a:lstStyle/>
            <a:p>
              <a:endParaRPr lang="en-US"/>
            </a:p>
          </p:txBody>
        </p:sp>
        <p:sp>
          <p:nvSpPr>
            <p:cNvPr id="17" name="Freeform 19"/>
            <p:cNvSpPr/>
            <p:nvPr/>
          </p:nvSpPr>
          <p:spPr>
            <a:xfrm>
              <a:off x="775310" y="1399022"/>
              <a:ext cx="2076200" cy="4048030"/>
            </a:xfrm>
            <a:custGeom>
              <a:avLst/>
              <a:gdLst>
                <a:gd name="f0" fmla="val w"/>
                <a:gd name="f1" fmla="val h"/>
                <a:gd name="f2" fmla="val 0"/>
                <a:gd name="f3" fmla="val 450"/>
                <a:gd name="f4" fmla="val 878"/>
                <a:gd name="f5" fmla="val 7"/>
                <a:gd name="f6" fmla="val 854"/>
                <a:gd name="f7" fmla="val 10"/>
                <a:gd name="f8" fmla="val 772"/>
                <a:gd name="f9" fmla="val 26"/>
                <a:gd name="f10" fmla="val 691"/>
                <a:gd name="f11" fmla="val 50"/>
                <a:gd name="f12" fmla="val 613"/>
                <a:gd name="f13" fmla="val 75"/>
                <a:gd name="f14" fmla="val 535"/>
                <a:gd name="f15" fmla="val 109"/>
                <a:gd name="f16" fmla="val 460"/>
                <a:gd name="f17" fmla="val 149"/>
                <a:gd name="f18" fmla="val 388"/>
                <a:gd name="f19" fmla="val 189"/>
                <a:gd name="f20" fmla="val 316"/>
                <a:gd name="f21" fmla="val 235"/>
                <a:gd name="f22" fmla="val 248"/>
                <a:gd name="f23" fmla="val 285"/>
                <a:gd name="f24" fmla="val 183"/>
                <a:gd name="f25" fmla="val 310"/>
                <a:gd name="f26" fmla="val 151"/>
                <a:gd name="f27" fmla="val 337"/>
                <a:gd name="f28" fmla="val 119"/>
                <a:gd name="f29" fmla="val 364"/>
                <a:gd name="f30" fmla="val 89"/>
                <a:gd name="f31" fmla="val 378"/>
                <a:gd name="f32" fmla="val 74"/>
                <a:gd name="f33" fmla="val 392"/>
                <a:gd name="f34" fmla="val 58"/>
                <a:gd name="f35" fmla="val 406"/>
                <a:gd name="f36" fmla="val 44"/>
                <a:gd name="f37" fmla="val 421"/>
                <a:gd name="f38" fmla="val 29"/>
                <a:gd name="f39" fmla="val 435"/>
                <a:gd name="f40" fmla="val 15"/>
                <a:gd name="f41" fmla="val 1"/>
                <a:gd name="f42" fmla="val 434"/>
                <a:gd name="f43" fmla="val 14"/>
                <a:gd name="f44" fmla="val 420"/>
                <a:gd name="f45" fmla="val 28"/>
                <a:gd name="f46" fmla="val 405"/>
                <a:gd name="f47" fmla="val 43"/>
                <a:gd name="f48" fmla="val 391"/>
                <a:gd name="f49" fmla="val 57"/>
                <a:gd name="f50" fmla="val 377"/>
                <a:gd name="f51" fmla="val 72"/>
                <a:gd name="f52" fmla="val 363"/>
                <a:gd name="f53" fmla="val 88"/>
                <a:gd name="f54" fmla="val 335"/>
                <a:gd name="f55" fmla="val 118"/>
                <a:gd name="f56" fmla="val 308"/>
                <a:gd name="f57" fmla="val 283"/>
                <a:gd name="f58" fmla="val 181"/>
                <a:gd name="f59" fmla="val 232"/>
                <a:gd name="f60" fmla="val 246"/>
                <a:gd name="f61" fmla="val 185"/>
                <a:gd name="f62" fmla="val 314"/>
                <a:gd name="f63" fmla="val 145"/>
                <a:gd name="f64" fmla="val 386"/>
                <a:gd name="f65" fmla="val 104"/>
                <a:gd name="f66" fmla="val 457"/>
                <a:gd name="f67" fmla="val 70"/>
                <a:gd name="f68" fmla="val 533"/>
                <a:gd name="f69" fmla="val 45"/>
                <a:gd name="f70" fmla="val 611"/>
                <a:gd name="f71" fmla="val 19"/>
                <a:gd name="f72" fmla="val 690"/>
                <a:gd name="f73" fmla="val 3"/>
                <a:gd name="f74" fmla="val 771"/>
                <a:gd name="f75" fmla="val 856"/>
                <a:gd name="f76" fmla="val 857"/>
                <a:gd name="f77" fmla="val 859"/>
                <a:gd name="f78" fmla="val 2"/>
                <a:gd name="f79" fmla="val 865"/>
                <a:gd name="f80" fmla="val 4"/>
                <a:gd name="f81" fmla="val 872"/>
                <a:gd name="f82" fmla="val 870"/>
                <a:gd name="f83" fmla="val 862"/>
                <a:gd name="f84" fmla="*/ f0 1 450"/>
                <a:gd name="f85" fmla="*/ f1 1 878"/>
                <a:gd name="f86" fmla="val f2"/>
                <a:gd name="f87" fmla="val f3"/>
                <a:gd name="f88" fmla="val f4"/>
                <a:gd name="f89" fmla="+- f88 0 f86"/>
                <a:gd name="f90" fmla="+- f87 0 f86"/>
                <a:gd name="f91" fmla="*/ f90 1 450"/>
                <a:gd name="f92" fmla="*/ f89 1 878"/>
                <a:gd name="f93" fmla="*/ 0 1 f91"/>
                <a:gd name="f94" fmla="*/ f87 1 f91"/>
                <a:gd name="f95" fmla="*/ 0 1 f92"/>
                <a:gd name="f96" fmla="*/ f88 1 f92"/>
                <a:gd name="f97" fmla="*/ f93 f84 1"/>
                <a:gd name="f98" fmla="*/ f94 f84 1"/>
                <a:gd name="f99" fmla="*/ f96 f85 1"/>
                <a:gd name="f100" fmla="*/ f95 f85 1"/>
              </a:gdLst>
              <a:ahLst/>
              <a:cxnLst>
                <a:cxn ang="3cd4">
                  <a:pos x="hc" y="t"/>
                </a:cxn>
                <a:cxn ang="0">
                  <a:pos x="r" y="vc"/>
                </a:cxn>
                <a:cxn ang="cd4">
                  <a:pos x="hc" y="b"/>
                </a:cxn>
                <a:cxn ang="cd2">
                  <a:pos x="l" y="vc"/>
                </a:cxn>
              </a:cxnLst>
              <a:rect l="f97" t="f100" r="f98" b="f99"/>
              <a:pathLst>
                <a:path w="450" h="87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38"/>
                    <a:pt x="f39" y="f40"/>
                    <a:pt x="f3" y="f41"/>
                  </a:cubicBezTo>
                  <a:cubicBezTo>
                    <a:pt x="f3" y="f2"/>
                    <a:pt x="f3" y="f2"/>
                    <a:pt x="f3" y="f2"/>
                  </a:cubicBezTo>
                  <a:cubicBezTo>
                    <a:pt x="f42" y="f43"/>
                    <a:pt x="f44" y="f45"/>
                    <a:pt x="f46" y="f47"/>
                  </a:cubicBezTo>
                  <a:cubicBezTo>
                    <a:pt x="f48" y="f49"/>
                    <a:pt x="f50" y="f51"/>
                    <a:pt x="f52" y="f53"/>
                  </a:cubicBezTo>
                  <a:cubicBezTo>
                    <a:pt x="f54" y="f55"/>
                    <a:pt x="f56" y="f17"/>
                    <a:pt x="f57" y="f58"/>
                  </a:cubicBezTo>
                  <a:cubicBezTo>
                    <a:pt x="f59" y="f60"/>
                    <a:pt x="f61" y="f62"/>
                    <a:pt x="f63" y="f64"/>
                  </a:cubicBezTo>
                  <a:cubicBezTo>
                    <a:pt x="f65" y="f66"/>
                    <a:pt x="f67" y="f68"/>
                    <a:pt x="f69" y="f70"/>
                  </a:cubicBezTo>
                  <a:cubicBezTo>
                    <a:pt x="f71" y="f72"/>
                    <a:pt x="f73" y="f74"/>
                    <a:pt x="f2" y="f6"/>
                  </a:cubicBezTo>
                  <a:cubicBezTo>
                    <a:pt x="f2" y="f75"/>
                    <a:pt x="f2" y="f76"/>
                    <a:pt x="f2" y="f77"/>
                  </a:cubicBezTo>
                  <a:cubicBezTo>
                    <a:pt x="f78" y="f79"/>
                    <a:pt x="f80" y="f81"/>
                    <a:pt x="f5" y="f4"/>
                  </a:cubicBezTo>
                  <a:cubicBezTo>
                    <a:pt x="f5" y="f82"/>
                    <a:pt x="f5" y="f83"/>
                    <a:pt x="f5" y="f6"/>
                  </a:cubicBezTo>
                  <a:close/>
                </a:path>
              </a:pathLst>
            </a:custGeom>
            <a:solidFill>
              <a:srgbClr val="2E5369">
                <a:alpha val="20000"/>
              </a:srgbClr>
            </a:solidFill>
            <a:ln cap="rnd">
              <a:noFill/>
              <a:prstDash val="solid"/>
            </a:ln>
          </p:spPr>
          <p:txBody>
            <a:bodyPr lIns="0" tIns="0" rIns="0" bIns="0"/>
            <a:lstStyle/>
            <a:p>
              <a:endParaRPr lang="en-US"/>
            </a:p>
          </p:txBody>
        </p:sp>
        <p:sp>
          <p:nvSpPr>
            <p:cNvPr id="18" name="Freeform 20"/>
            <p:cNvSpPr/>
            <p:nvPr/>
          </p:nvSpPr>
          <p:spPr>
            <a:xfrm>
              <a:off x="922547" y="6529894"/>
              <a:ext cx="162150" cy="337340"/>
            </a:xfrm>
            <a:custGeom>
              <a:avLst/>
              <a:gdLst>
                <a:gd name="f0" fmla="val w"/>
                <a:gd name="f1" fmla="val h"/>
                <a:gd name="f2" fmla="val 0"/>
                <a:gd name="f3" fmla="val 35"/>
                <a:gd name="f4" fmla="val 73"/>
                <a:gd name="f5" fmla="val 7"/>
                <a:gd name="f6" fmla="val 24"/>
                <a:gd name="f7" fmla="val 16"/>
                <a:gd name="f8" fmla="val 49"/>
                <a:gd name="f9" fmla="val 26"/>
                <a:gd name="f10" fmla="val 23"/>
                <a:gd name="f11" fmla="val 11"/>
                <a:gd name="f12" fmla="*/ f0 1 35"/>
                <a:gd name="f13" fmla="*/ f1 1 73"/>
                <a:gd name="f14" fmla="val f2"/>
                <a:gd name="f15" fmla="val f3"/>
                <a:gd name="f16" fmla="val f4"/>
                <a:gd name="f17" fmla="+- f16 0 f14"/>
                <a:gd name="f18" fmla="+- f15 0 f14"/>
                <a:gd name="f19" fmla="*/ f18 1 35"/>
                <a:gd name="f20" fmla="*/ f17 1 73"/>
                <a:gd name="f21" fmla="*/ 0 1 f19"/>
                <a:gd name="f22" fmla="*/ f15 1 f19"/>
                <a:gd name="f23" fmla="*/ 0 1 f20"/>
                <a:gd name="f24" fmla="*/ f16 1 f20"/>
                <a:gd name="f25" fmla="*/ f21 f12 1"/>
                <a:gd name="f26" fmla="*/ f22 f12 1"/>
                <a:gd name="f27" fmla="*/ f24 f13 1"/>
                <a:gd name="f28" fmla="*/ f23 f13 1"/>
              </a:gdLst>
              <a:ahLst/>
              <a:cxnLst>
                <a:cxn ang="3cd4">
                  <a:pos x="hc" y="t"/>
                </a:cxn>
                <a:cxn ang="0">
                  <a:pos x="r" y="vc"/>
                </a:cxn>
                <a:cxn ang="cd4">
                  <a:pos x="hc" y="b"/>
                </a:cxn>
                <a:cxn ang="cd2">
                  <a:pos x="l" y="vc"/>
                </a:cxn>
              </a:cxnLst>
              <a:rect l="f25" t="f28" r="f26" b="f27"/>
              <a:pathLst>
                <a:path w="35" h="73">
                  <a:moveTo>
                    <a:pt x="f2" y="f2"/>
                  </a:moveTo>
                  <a:cubicBezTo>
                    <a:pt x="f5" y="f6"/>
                    <a:pt x="f7" y="f8"/>
                    <a:pt x="f9" y="f4"/>
                  </a:cubicBezTo>
                  <a:cubicBezTo>
                    <a:pt x="f3" y="f4"/>
                    <a:pt x="f3" y="f4"/>
                    <a:pt x="f3" y="f4"/>
                  </a:cubicBezTo>
                  <a:cubicBezTo>
                    <a:pt x="f10" y="f8"/>
                    <a:pt x="f11" y="f6"/>
                    <a:pt x="f2" y="f2"/>
                  </a:cubicBezTo>
                  <a:close/>
                </a:path>
              </a:pathLst>
            </a:custGeom>
            <a:solidFill>
              <a:srgbClr val="2E5369">
                <a:alpha val="20000"/>
              </a:srgbClr>
            </a:solidFill>
            <a:ln cap="rnd">
              <a:noFill/>
              <a:prstDash val="solid"/>
            </a:ln>
          </p:spPr>
          <p:txBody>
            <a:bodyPr lIns="0" tIns="0" rIns="0" bIns="0"/>
            <a:lstStyle/>
            <a:p>
              <a:endParaRPr lang="en-US"/>
            </a:p>
          </p:txBody>
        </p:sp>
        <p:sp>
          <p:nvSpPr>
            <p:cNvPr id="19" name="Freeform 21"/>
            <p:cNvSpPr/>
            <p:nvPr/>
          </p:nvSpPr>
          <p:spPr>
            <a:xfrm>
              <a:off x="769723" y="5359462"/>
              <a:ext cx="37270" cy="221787"/>
            </a:xfrm>
            <a:custGeom>
              <a:avLst/>
              <a:gdLst>
                <a:gd name="f0" fmla="val w"/>
                <a:gd name="f1" fmla="val h"/>
                <a:gd name="f2" fmla="val 0"/>
                <a:gd name="f3" fmla="val 8"/>
                <a:gd name="f4" fmla="val 48"/>
                <a:gd name="f5" fmla="val 7"/>
                <a:gd name="f6" fmla="val 44"/>
                <a:gd name="f7" fmla="val 46"/>
                <a:gd name="f8" fmla="val 47"/>
                <a:gd name="f9" fmla="val 38"/>
                <a:gd name="f10" fmla="val 29"/>
                <a:gd name="f11" fmla="val 19"/>
                <a:gd name="f12" fmla="val 5"/>
                <a:gd name="f13" fmla="val 13"/>
                <a:gd name="f14" fmla="val 3"/>
                <a:gd name="f15" fmla="val 6"/>
                <a:gd name="f16" fmla="val 1"/>
                <a:gd name="f17" fmla="val 9"/>
                <a:gd name="f18" fmla="val 17"/>
                <a:gd name="f19" fmla="val 26"/>
                <a:gd name="f20" fmla="val 2"/>
                <a:gd name="f21" fmla="val 32"/>
                <a:gd name="f22" fmla="*/ f0 1 8"/>
                <a:gd name="f23" fmla="*/ f1 1 48"/>
                <a:gd name="f24" fmla="val f2"/>
                <a:gd name="f25" fmla="val f3"/>
                <a:gd name="f26" fmla="val f4"/>
                <a:gd name="f27" fmla="+- f26 0 f24"/>
                <a:gd name="f28" fmla="+- f25 0 f24"/>
                <a:gd name="f29" fmla="*/ f28 1 8"/>
                <a:gd name="f30" fmla="*/ f27 1 48"/>
                <a:gd name="f31" fmla="*/ 0 1 f29"/>
                <a:gd name="f32" fmla="*/ f25 1 f29"/>
                <a:gd name="f33" fmla="*/ 0 1 f30"/>
                <a:gd name="f34" fmla="*/ f26 1 f30"/>
                <a:gd name="f35" fmla="*/ f31 f22 1"/>
                <a:gd name="f36" fmla="*/ f32 f22 1"/>
                <a:gd name="f37" fmla="*/ f34 f23 1"/>
                <a:gd name="f38" fmla="*/ f33 f23 1"/>
              </a:gdLst>
              <a:ahLst/>
              <a:cxnLst>
                <a:cxn ang="3cd4">
                  <a:pos x="hc" y="t"/>
                </a:cxn>
                <a:cxn ang="0">
                  <a:pos x="r" y="vc"/>
                </a:cxn>
                <a:cxn ang="cd4">
                  <a:pos x="hc" y="b"/>
                </a:cxn>
                <a:cxn ang="cd2">
                  <a:pos x="l" y="vc"/>
                </a:cxn>
              </a:cxnLst>
              <a:rect l="f35" t="f38" r="f36" b="f37"/>
              <a:pathLst>
                <a:path w="8" h="48">
                  <a:moveTo>
                    <a:pt x="f5" y="f6"/>
                  </a:moveTo>
                  <a:cubicBezTo>
                    <a:pt x="f5" y="f7"/>
                    <a:pt x="f3" y="f8"/>
                    <a:pt x="f3" y="f4"/>
                  </a:cubicBezTo>
                  <a:cubicBezTo>
                    <a:pt x="f3" y="f9"/>
                    <a:pt x="f3" y="f10"/>
                    <a:pt x="f3" y="f11"/>
                  </a:cubicBezTo>
                  <a:cubicBezTo>
                    <a:pt x="f12" y="f13"/>
                    <a:pt x="f14" y="f15"/>
                    <a:pt x="f16" y="f2"/>
                  </a:cubicBezTo>
                  <a:cubicBezTo>
                    <a:pt x="f2" y="f17"/>
                    <a:pt x="f2" y="f18"/>
                    <a:pt x="f2" y="f19"/>
                  </a:cubicBezTo>
                  <a:cubicBezTo>
                    <a:pt x="f20" y="f21"/>
                    <a:pt x="f12" y="f9"/>
                    <a:pt x="f5" y="f6"/>
                  </a:cubicBezTo>
                  <a:close/>
                </a:path>
              </a:pathLst>
            </a:custGeom>
            <a:solidFill>
              <a:srgbClr val="2E5369">
                <a:alpha val="20000"/>
              </a:srgbClr>
            </a:solidFill>
            <a:ln cap="rnd">
              <a:noFill/>
              <a:prstDash val="solid"/>
            </a:ln>
          </p:spPr>
          <p:txBody>
            <a:bodyPr lIns="0" tIns="0" rIns="0" bIns="0"/>
            <a:lstStyle/>
            <a:p>
              <a:endParaRPr lang="en-US"/>
            </a:p>
          </p:txBody>
        </p:sp>
        <p:sp>
          <p:nvSpPr>
            <p:cNvPr id="20" name="Freeform 22"/>
            <p:cNvSpPr/>
            <p:nvPr/>
          </p:nvSpPr>
          <p:spPr>
            <a:xfrm>
              <a:off x="849861" y="6244739"/>
              <a:ext cx="238557" cy="622486"/>
            </a:xfrm>
            <a:custGeom>
              <a:avLst/>
              <a:gdLst>
                <a:gd name="f0" fmla="val w"/>
                <a:gd name="f1" fmla="val h"/>
                <a:gd name="f2" fmla="val 0"/>
                <a:gd name="f3" fmla="val 52"/>
                <a:gd name="f4" fmla="val 135"/>
                <a:gd name="f5" fmla="val 7"/>
                <a:gd name="f6" fmla="val 18"/>
                <a:gd name="f7" fmla="val 5"/>
                <a:gd name="f8" fmla="val 12"/>
                <a:gd name="f9" fmla="val 2"/>
                <a:gd name="f10" fmla="val 6"/>
                <a:gd name="f11" fmla="val 3"/>
                <a:gd name="f12" fmla="val 16"/>
                <a:gd name="f13" fmla="val 32"/>
                <a:gd name="f14" fmla="val 48"/>
                <a:gd name="f15" fmla="val 13"/>
                <a:gd name="f16" fmla="val 53"/>
                <a:gd name="f17" fmla="val 14"/>
                <a:gd name="f18" fmla="val 57"/>
                <a:gd name="f19" fmla="val 62"/>
                <a:gd name="f20" fmla="val 27"/>
                <a:gd name="f21" fmla="val 86"/>
                <a:gd name="f22" fmla="val 39"/>
                <a:gd name="f23" fmla="val 111"/>
                <a:gd name="f24" fmla="val 51"/>
                <a:gd name="f25" fmla="val 41"/>
                <a:gd name="f26" fmla="val 109"/>
                <a:gd name="f27" fmla="val 83"/>
                <a:gd name="f28" fmla="val 24"/>
                <a:gd name="f29" fmla="val 56"/>
                <a:gd name="f30" fmla="val 43"/>
                <a:gd name="f31" fmla="val 31"/>
                <a:gd name="f32" fmla="*/ f0 1 52"/>
                <a:gd name="f33" fmla="*/ f1 1 135"/>
                <a:gd name="f34" fmla="val f2"/>
                <a:gd name="f35" fmla="val f3"/>
                <a:gd name="f36" fmla="val f4"/>
                <a:gd name="f37" fmla="+- f36 0 f34"/>
                <a:gd name="f38" fmla="+- f35 0 f34"/>
                <a:gd name="f39" fmla="*/ f38 1 52"/>
                <a:gd name="f40" fmla="*/ f37 1 135"/>
                <a:gd name="f41" fmla="*/ 0 1 f39"/>
                <a:gd name="f42" fmla="*/ f35 1 f39"/>
                <a:gd name="f43" fmla="*/ 0 1 f40"/>
                <a:gd name="f44" fmla="*/ f36 1 f40"/>
                <a:gd name="f45" fmla="*/ f41 f32 1"/>
                <a:gd name="f46" fmla="*/ f42 f32 1"/>
                <a:gd name="f47" fmla="*/ f44 f33 1"/>
                <a:gd name="f48" fmla="*/ f43 f33 1"/>
              </a:gdLst>
              <a:ahLst/>
              <a:cxnLst>
                <a:cxn ang="3cd4">
                  <a:pos x="hc" y="t"/>
                </a:cxn>
                <a:cxn ang="0">
                  <a:pos x="r" y="vc"/>
                </a:cxn>
                <a:cxn ang="cd4">
                  <a:pos x="hc" y="b"/>
                </a:cxn>
                <a:cxn ang="cd2">
                  <a:pos x="l" y="vc"/>
                </a:cxn>
              </a:cxnLst>
              <a:rect l="f45" t="f48" r="f46" b="f47"/>
              <a:pathLst>
                <a:path w="52" h="135">
                  <a:moveTo>
                    <a:pt x="f5" y="f6"/>
                  </a:moveTo>
                  <a:cubicBezTo>
                    <a:pt x="f7" y="f8"/>
                    <a:pt x="f9" y="f10"/>
                    <a:pt x="f2" y="f2"/>
                  </a:cubicBezTo>
                  <a:cubicBezTo>
                    <a:pt x="f11" y="f12"/>
                    <a:pt x="f5" y="f13"/>
                    <a:pt x="f8" y="f14"/>
                  </a:cubicBezTo>
                  <a:cubicBezTo>
                    <a:pt x="f15" y="f16"/>
                    <a:pt x="f17" y="f18"/>
                    <a:pt x="f12" y="f19"/>
                  </a:cubicBezTo>
                  <a:cubicBezTo>
                    <a:pt x="f20" y="f21"/>
                    <a:pt x="f22" y="f23"/>
                    <a:pt x="f24" y="f4"/>
                  </a:cubicBezTo>
                  <a:cubicBezTo>
                    <a:pt x="f3" y="f4"/>
                    <a:pt x="f3" y="f4"/>
                    <a:pt x="f3" y="f4"/>
                  </a:cubicBezTo>
                  <a:cubicBezTo>
                    <a:pt x="f25" y="f26"/>
                    <a:pt x="f13" y="f27"/>
                    <a:pt x="f28" y="f29"/>
                  </a:cubicBezTo>
                  <a:cubicBezTo>
                    <a:pt x="f6" y="f30"/>
                    <a:pt x="f15" y="f31"/>
                    <a:pt x="f5" y="f6"/>
                  </a:cubicBezTo>
                  <a:close/>
                </a:path>
              </a:pathLst>
            </a:custGeom>
            <a:solidFill>
              <a:srgbClr val="2E5369">
                <a:alpha val="20000"/>
              </a:srgbClr>
            </a:solidFill>
            <a:ln cap="rnd">
              <a:noFill/>
              <a:prstDash val="solid"/>
            </a:ln>
          </p:spPr>
          <p:txBody>
            <a:bodyPr lIns="0" tIns="0" rIns="0" bIns="0"/>
            <a:lstStyle/>
            <a:p>
              <a:endParaRPr lang="en-US"/>
            </a:p>
          </p:txBody>
        </p:sp>
      </p:grpSp>
      <p:grpSp>
        <p:nvGrpSpPr>
          <p:cNvPr id="21" name="Group 9"/>
          <p:cNvGrpSpPr/>
          <p:nvPr/>
        </p:nvGrpSpPr>
        <p:grpSpPr>
          <a:xfrm>
            <a:off x="27221" y="155"/>
            <a:ext cx="2356674" cy="6853098"/>
            <a:chOff x="27221" y="155"/>
            <a:chExt cx="2356674" cy="6853098"/>
          </a:xfrm>
        </p:grpSpPr>
        <p:sp>
          <p:nvSpPr>
            <p:cNvPr id="22" name="Freeform 27"/>
            <p:cNvSpPr/>
            <p:nvPr/>
          </p:nvSpPr>
          <p:spPr>
            <a:xfrm>
              <a:off x="27221" y="155"/>
              <a:ext cx="494324" cy="4401043"/>
            </a:xfrm>
            <a:custGeom>
              <a:avLst/>
              <a:gdLst>
                <a:gd name="f0" fmla="val w"/>
                <a:gd name="f1" fmla="val h"/>
                <a:gd name="f2" fmla="val 0"/>
                <a:gd name="f3" fmla="val 103"/>
                <a:gd name="f4" fmla="val 920"/>
                <a:gd name="f5" fmla="val 7"/>
                <a:gd name="f6" fmla="val 210"/>
                <a:gd name="f7" fmla="val 11"/>
                <a:gd name="f8" fmla="val 288"/>
                <a:gd name="f9" fmla="val 17"/>
                <a:gd name="f10" fmla="val 367"/>
                <a:gd name="f11" fmla="val 26"/>
                <a:gd name="f12" fmla="val 445"/>
                <a:gd name="f13" fmla="val 34"/>
                <a:gd name="f14" fmla="val 523"/>
                <a:gd name="f15" fmla="val 44"/>
                <a:gd name="f16" fmla="val 601"/>
                <a:gd name="f17" fmla="val 57"/>
                <a:gd name="f18" fmla="val 679"/>
                <a:gd name="f19" fmla="val 69"/>
                <a:gd name="f20" fmla="val 757"/>
                <a:gd name="f21" fmla="val 84"/>
                <a:gd name="f22" fmla="val 834"/>
                <a:gd name="f23" fmla="val 101"/>
                <a:gd name="f24" fmla="val 911"/>
                <a:gd name="f25" fmla="val 102"/>
                <a:gd name="f26" fmla="val 914"/>
                <a:gd name="f27" fmla="val 917"/>
                <a:gd name="f28" fmla="val 905"/>
                <a:gd name="f29" fmla="val 100"/>
                <a:gd name="f30" fmla="val 889"/>
                <a:gd name="f31" fmla="val 99"/>
                <a:gd name="f32" fmla="val 874"/>
                <a:gd name="f33" fmla="val 871"/>
                <a:gd name="f34" fmla="val 868"/>
                <a:gd name="f35" fmla="val 866"/>
                <a:gd name="f36" fmla="val 85"/>
                <a:gd name="f37" fmla="val 803"/>
                <a:gd name="f38" fmla="val 73"/>
                <a:gd name="f39" fmla="val 741"/>
                <a:gd name="f40" fmla="val 63"/>
                <a:gd name="f41" fmla="val 678"/>
                <a:gd name="f42" fmla="val 50"/>
                <a:gd name="f43" fmla="val 600"/>
                <a:gd name="f44" fmla="val 39"/>
                <a:gd name="f45" fmla="val 30"/>
                <a:gd name="f46" fmla="val 444"/>
                <a:gd name="f47" fmla="val 21"/>
                <a:gd name="f48" fmla="val 366"/>
                <a:gd name="f49" fmla="val 14"/>
                <a:gd name="f50" fmla="val 9"/>
                <a:gd name="f51" fmla="val 209"/>
                <a:gd name="f52" fmla="val 170"/>
                <a:gd name="f53" fmla="val 5"/>
                <a:gd name="f54" fmla="val 131"/>
                <a:gd name="f55" fmla="val 3"/>
                <a:gd name="f56" fmla="val 92"/>
                <a:gd name="f57" fmla="val 2"/>
                <a:gd name="f58" fmla="val 61"/>
                <a:gd name="f59" fmla="val 1"/>
                <a:gd name="f60" fmla="val 31"/>
                <a:gd name="f61" fmla="val 4"/>
                <a:gd name="f62" fmla="*/ f0 1 103"/>
                <a:gd name="f63" fmla="*/ f1 1 920"/>
                <a:gd name="f64" fmla="val f2"/>
                <a:gd name="f65" fmla="val f3"/>
                <a:gd name="f66" fmla="val f4"/>
                <a:gd name="f67" fmla="+- f66 0 f64"/>
                <a:gd name="f68" fmla="+- f65 0 f64"/>
                <a:gd name="f69" fmla="*/ f68 1 103"/>
                <a:gd name="f70" fmla="*/ f67 1 920"/>
                <a:gd name="f71" fmla="*/ 0 1 f69"/>
                <a:gd name="f72" fmla="*/ f65 1 f69"/>
                <a:gd name="f73" fmla="*/ 0 1 f70"/>
                <a:gd name="f74" fmla="*/ f66 1 f70"/>
                <a:gd name="f75" fmla="*/ f71 f62 1"/>
                <a:gd name="f76" fmla="*/ f72 f62 1"/>
                <a:gd name="f77" fmla="*/ f74 f63 1"/>
                <a:gd name="f78" fmla="*/ f73 f63 1"/>
              </a:gdLst>
              <a:ahLst/>
              <a:cxnLst>
                <a:cxn ang="3cd4">
                  <a:pos x="hc" y="t"/>
                </a:cxn>
                <a:cxn ang="0">
                  <a:pos x="r" y="vc"/>
                </a:cxn>
                <a:cxn ang="cd4">
                  <a:pos x="hc" y="b"/>
                </a:cxn>
                <a:cxn ang="cd2">
                  <a:pos x="l" y="vc"/>
                </a:cxn>
              </a:cxnLst>
              <a:rect l="f75" t="f78" r="f76" b="f77"/>
              <a:pathLst>
                <a:path w="103" h="920">
                  <a:moveTo>
                    <a:pt x="f5" y="f6"/>
                  </a:moveTo>
                  <a:cubicBezTo>
                    <a:pt x="f7" y="f8"/>
                    <a:pt x="f9" y="f10"/>
                    <a:pt x="f11" y="f12"/>
                  </a:cubicBezTo>
                  <a:cubicBezTo>
                    <a:pt x="f13" y="f14"/>
                    <a:pt x="f15" y="f16"/>
                    <a:pt x="f17" y="f18"/>
                  </a:cubicBezTo>
                  <a:cubicBezTo>
                    <a:pt x="f19" y="f20"/>
                    <a:pt x="f21" y="f22"/>
                    <a:pt x="f23" y="f24"/>
                  </a:cubicBezTo>
                  <a:cubicBezTo>
                    <a:pt x="f25" y="f26"/>
                    <a:pt x="f3" y="f27"/>
                    <a:pt x="f3" y="f4"/>
                  </a:cubicBezTo>
                  <a:cubicBezTo>
                    <a:pt x="f25" y="f28"/>
                    <a:pt x="f29" y="f30"/>
                    <a:pt x="f31" y="f32"/>
                  </a:cubicBezTo>
                  <a:cubicBezTo>
                    <a:pt x="f31" y="f33"/>
                    <a:pt x="f31" y="f34"/>
                    <a:pt x="f31" y="f35"/>
                  </a:cubicBezTo>
                  <a:cubicBezTo>
                    <a:pt x="f36" y="f37"/>
                    <a:pt x="f38" y="f39"/>
                    <a:pt x="f40" y="f41"/>
                  </a:cubicBezTo>
                  <a:cubicBezTo>
                    <a:pt x="f42" y="f43"/>
                    <a:pt x="f44" y="f14"/>
                    <a:pt x="f45" y="f46"/>
                  </a:cubicBezTo>
                  <a:cubicBezTo>
                    <a:pt x="f47" y="f48"/>
                    <a:pt x="f49" y="f8"/>
                    <a:pt x="f50" y="f51"/>
                  </a:cubicBezTo>
                  <a:cubicBezTo>
                    <a:pt x="f5" y="f52"/>
                    <a:pt x="f53" y="f54"/>
                    <a:pt x="f55" y="f56"/>
                  </a:cubicBezTo>
                  <a:cubicBezTo>
                    <a:pt x="f57" y="f58"/>
                    <a:pt x="f59" y="f60"/>
                    <a:pt x="f59" y="f2"/>
                  </a:cubicBezTo>
                  <a:cubicBezTo>
                    <a:pt x="f2" y="f2"/>
                    <a:pt x="f2" y="f2"/>
                    <a:pt x="f2" y="f2"/>
                  </a:cubicBezTo>
                  <a:cubicBezTo>
                    <a:pt x="f2" y="f60"/>
                    <a:pt x="f59" y="f58"/>
                    <a:pt x="f59" y="f56"/>
                  </a:cubicBezTo>
                  <a:cubicBezTo>
                    <a:pt x="f55" y="f54"/>
                    <a:pt x="f61" y="f52"/>
                    <a:pt x="f5" y="f6"/>
                  </a:cubicBezTo>
                  <a:close/>
                </a:path>
              </a:pathLst>
            </a:custGeom>
            <a:solidFill>
              <a:srgbClr val="2E5369"/>
            </a:solidFill>
            <a:ln cap="rnd">
              <a:noFill/>
              <a:prstDash val="solid"/>
            </a:ln>
          </p:spPr>
          <p:txBody>
            <a:bodyPr lIns="0" tIns="0" rIns="0" bIns="0"/>
            <a:lstStyle/>
            <a:p>
              <a:endParaRPr lang="en-US"/>
            </a:p>
          </p:txBody>
        </p:sp>
        <p:sp>
          <p:nvSpPr>
            <p:cNvPr id="23" name="Freeform 28"/>
            <p:cNvSpPr/>
            <p:nvPr/>
          </p:nvSpPr>
          <p:spPr>
            <a:xfrm>
              <a:off x="550285" y="4316470"/>
              <a:ext cx="423440" cy="1580695"/>
            </a:xfrm>
            <a:custGeom>
              <a:avLst/>
              <a:gdLst>
                <a:gd name="f0" fmla="val w"/>
                <a:gd name="f1" fmla="val h"/>
                <a:gd name="f2" fmla="val 0"/>
                <a:gd name="f3" fmla="val 88"/>
                <a:gd name="f4" fmla="val 330"/>
                <a:gd name="f5" fmla="val 53"/>
                <a:gd name="f6" fmla="val 229"/>
                <a:gd name="f7" fmla="val 64"/>
                <a:gd name="f8" fmla="val 263"/>
                <a:gd name="f9" fmla="val 75"/>
                <a:gd name="f10" fmla="val 297"/>
                <a:gd name="f11" fmla="val 323"/>
                <a:gd name="f12" fmla="val 315"/>
                <a:gd name="f13" fmla="val 308"/>
                <a:gd name="f14" fmla="val 307"/>
                <a:gd name="f15" fmla="val 305"/>
                <a:gd name="f16" fmla="val 304"/>
                <a:gd name="f17" fmla="val 79"/>
                <a:gd name="f18" fmla="val 278"/>
                <a:gd name="f19" fmla="val 70"/>
                <a:gd name="f20" fmla="val 252"/>
                <a:gd name="f21" fmla="val 62"/>
                <a:gd name="f22" fmla="val 226"/>
                <a:gd name="f23" fmla="val 38"/>
                <a:gd name="f24" fmla="val 152"/>
                <a:gd name="f25" fmla="val 17"/>
                <a:gd name="f26" fmla="val 76"/>
                <a:gd name="f27" fmla="val 2"/>
                <a:gd name="f28" fmla="val 21"/>
                <a:gd name="f29" fmla="val 4"/>
                <a:gd name="f30" fmla="val 42"/>
                <a:gd name="f31" fmla="val 7"/>
                <a:gd name="f32" fmla="val 63"/>
                <a:gd name="f33" fmla="val 119"/>
                <a:gd name="f34" fmla="val 36"/>
                <a:gd name="f35" fmla="val 174"/>
                <a:gd name="f36" fmla="*/ f0 1 88"/>
                <a:gd name="f37" fmla="*/ f1 1 330"/>
                <a:gd name="f38" fmla="val f2"/>
                <a:gd name="f39" fmla="val f3"/>
                <a:gd name="f40" fmla="val f4"/>
                <a:gd name="f41" fmla="+- f40 0 f38"/>
                <a:gd name="f42" fmla="+- f39 0 f38"/>
                <a:gd name="f43" fmla="*/ f42 1 88"/>
                <a:gd name="f44" fmla="*/ f41 1 330"/>
                <a:gd name="f45" fmla="*/ 0 1 f43"/>
                <a:gd name="f46" fmla="*/ f39 1 f43"/>
                <a:gd name="f47" fmla="*/ 0 1 f44"/>
                <a:gd name="f48" fmla="*/ f40 1 f44"/>
                <a:gd name="f49" fmla="*/ f45 f36 1"/>
                <a:gd name="f50" fmla="*/ f46 f36 1"/>
                <a:gd name="f51" fmla="*/ f48 f37 1"/>
                <a:gd name="f52" fmla="*/ f47 f37 1"/>
              </a:gdLst>
              <a:ahLst/>
              <a:cxnLst>
                <a:cxn ang="3cd4">
                  <a:pos x="hc" y="t"/>
                </a:cxn>
                <a:cxn ang="0">
                  <a:pos x="r" y="vc"/>
                </a:cxn>
                <a:cxn ang="cd4">
                  <a:pos x="hc" y="b"/>
                </a:cxn>
                <a:cxn ang="cd2">
                  <a:pos x="l" y="vc"/>
                </a:cxn>
              </a:cxnLst>
              <a:rect l="f49" t="f52" r="f50" b="f51"/>
              <a:pathLst>
                <a:path w="88" h="330">
                  <a:moveTo>
                    <a:pt x="f5" y="f6"/>
                  </a:moveTo>
                  <a:cubicBezTo>
                    <a:pt x="f7" y="f8"/>
                    <a:pt x="f9" y="f10"/>
                    <a:pt x="f3" y="f4"/>
                  </a:cubicBezTo>
                  <a:cubicBezTo>
                    <a:pt x="f3" y="f11"/>
                    <a:pt x="f3" y="f12"/>
                    <a:pt x="f3" y="f13"/>
                  </a:cubicBezTo>
                  <a:cubicBezTo>
                    <a:pt x="f3" y="f14"/>
                    <a:pt x="f3" y="f15"/>
                    <a:pt x="f3" y="f16"/>
                  </a:cubicBezTo>
                  <a:cubicBezTo>
                    <a:pt x="f17" y="f18"/>
                    <a:pt x="f19" y="f20"/>
                    <a:pt x="f21" y="f22"/>
                  </a:cubicBezTo>
                  <a:cubicBezTo>
                    <a:pt x="f23" y="f24"/>
                    <a:pt x="f25" y="f26"/>
                    <a:pt x="f2" y="f2"/>
                  </a:cubicBezTo>
                  <a:cubicBezTo>
                    <a:pt x="f27" y="f28"/>
                    <a:pt x="f29" y="f30"/>
                    <a:pt x="f31" y="f32"/>
                  </a:cubicBezTo>
                  <a:cubicBezTo>
                    <a:pt x="f28" y="f33"/>
                    <a:pt x="f34" y="f35"/>
                    <a:pt x="f5" y="f6"/>
                  </a:cubicBezTo>
                  <a:close/>
                </a:path>
              </a:pathLst>
            </a:custGeom>
            <a:solidFill>
              <a:srgbClr val="2E5369"/>
            </a:solidFill>
            <a:ln cap="rnd">
              <a:noFill/>
              <a:prstDash val="solid"/>
            </a:ln>
          </p:spPr>
          <p:txBody>
            <a:bodyPr lIns="0" tIns="0" rIns="0" bIns="0"/>
            <a:lstStyle/>
            <a:p>
              <a:endParaRPr lang="en-US"/>
            </a:p>
          </p:txBody>
        </p:sp>
        <p:sp>
          <p:nvSpPr>
            <p:cNvPr id="24" name="Freeform 29"/>
            <p:cNvSpPr/>
            <p:nvPr/>
          </p:nvSpPr>
          <p:spPr>
            <a:xfrm>
              <a:off x="1006297" y="5862684"/>
              <a:ext cx="431103" cy="990569"/>
            </a:xfrm>
            <a:custGeom>
              <a:avLst/>
              <a:gdLst>
                <a:gd name="f0" fmla="val 180"/>
                <a:gd name="f1" fmla="val w"/>
                <a:gd name="f2" fmla="val h"/>
                <a:gd name="f3" fmla="val 0"/>
                <a:gd name="f4" fmla="val 90"/>
                <a:gd name="f5" fmla="val 207"/>
                <a:gd name="f6" fmla="val 6"/>
                <a:gd name="f7" fmla="val 15"/>
                <a:gd name="f8" fmla="val 4"/>
                <a:gd name="f9" fmla="val 10"/>
                <a:gd name="f10" fmla="val 2"/>
                <a:gd name="f11" fmla="val 5"/>
                <a:gd name="f12" fmla="val 9"/>
                <a:gd name="f13" fmla="val 19"/>
                <a:gd name="f14" fmla="val 1"/>
                <a:gd name="f15" fmla="val 29"/>
                <a:gd name="f16" fmla="val 14"/>
                <a:gd name="f17" fmla="val 62"/>
                <a:gd name="f18" fmla="val 27"/>
                <a:gd name="f19" fmla="val 95"/>
                <a:gd name="f20" fmla="val 42"/>
                <a:gd name="f21" fmla="val 127"/>
                <a:gd name="f22" fmla="val 54"/>
                <a:gd name="f23" fmla="val 154"/>
                <a:gd name="f24" fmla="val 67"/>
                <a:gd name="f25" fmla="val 181"/>
                <a:gd name="f26" fmla="val 80"/>
                <a:gd name="f27" fmla="val 76"/>
                <a:gd name="f28" fmla="val 63"/>
                <a:gd name="f29" fmla="val 152"/>
                <a:gd name="f30" fmla="val 50"/>
                <a:gd name="f31" fmla="val 123"/>
                <a:gd name="f32" fmla="val 34"/>
                <a:gd name="f33" fmla="val 88"/>
                <a:gd name="f34" fmla="val 20"/>
                <a:gd name="f35" fmla="val 51"/>
                <a:gd name="f36" fmla="*/ f1 1 90"/>
                <a:gd name="f37" fmla="*/ f2 1 207"/>
                <a:gd name="f38" fmla="val f3"/>
                <a:gd name="f39" fmla="val f4"/>
                <a:gd name="f40" fmla="val f5"/>
                <a:gd name="f41" fmla="+- f40 0 f38"/>
                <a:gd name="f42" fmla="+- f39 0 f38"/>
                <a:gd name="f43" fmla="*/ f42 1 90"/>
                <a:gd name="f44" fmla="*/ f41 1 207"/>
                <a:gd name="f45" fmla="*/ 0 1 f43"/>
                <a:gd name="f46" fmla="*/ f39 1 f43"/>
                <a:gd name="f47" fmla="*/ 0 1 f44"/>
                <a:gd name="f48" fmla="*/ f40 1 f44"/>
                <a:gd name="f49" fmla="*/ f45 f36 1"/>
                <a:gd name="f50" fmla="*/ f46 f36 1"/>
                <a:gd name="f51" fmla="*/ f48 f37 1"/>
                <a:gd name="f52" fmla="*/ f47 f37 1"/>
              </a:gdLst>
              <a:ahLst/>
              <a:cxnLst>
                <a:cxn ang="3cd4">
                  <a:pos x="hc" y="t"/>
                </a:cxn>
                <a:cxn ang="0">
                  <a:pos x="r" y="vc"/>
                </a:cxn>
                <a:cxn ang="cd4">
                  <a:pos x="hc" y="b"/>
                </a:cxn>
                <a:cxn ang="cd2">
                  <a:pos x="l" y="vc"/>
                </a:cxn>
              </a:cxnLst>
              <a:rect l="f49" t="f52" r="f50" b="f51"/>
              <a:pathLst>
                <a:path w="90" h="207">
                  <a:moveTo>
                    <a:pt x="f6" y="f7"/>
                  </a:moveTo>
                  <a:cubicBezTo>
                    <a:pt x="f8" y="f9"/>
                    <a:pt x="f10" y="f11"/>
                    <a:pt x="f3" y="f3"/>
                  </a:cubicBezTo>
                  <a:cubicBezTo>
                    <a:pt x="f3" y="f12"/>
                    <a:pt x="f3" y="f13"/>
                    <a:pt x="f14" y="f15"/>
                  </a:cubicBezTo>
                  <a:cubicBezTo>
                    <a:pt x="f16" y="f17"/>
                    <a:pt x="f18" y="f19"/>
                    <a:pt x="f20" y="f21"/>
                  </a:cubicBezTo>
                  <a:cubicBezTo>
                    <a:pt x="f22" y="f23"/>
                    <a:pt x="f24" y="f25"/>
                    <a:pt x="f26" y="f5"/>
                  </a:cubicBezTo>
                  <a:cubicBezTo>
                    <a:pt x="f4" y="f5"/>
                    <a:pt x="f4" y="f5"/>
                    <a:pt x="f4" y="f5"/>
                  </a:cubicBezTo>
                  <a:cubicBezTo>
                    <a:pt x="f27" y="f0"/>
                    <a:pt x="f28" y="f29"/>
                    <a:pt x="f30" y="f31"/>
                  </a:cubicBezTo>
                  <a:cubicBezTo>
                    <a:pt x="f32" y="f33"/>
                    <a:pt x="f34" y="f35"/>
                    <a:pt x="f6" y="f7"/>
                  </a:cubicBezTo>
                  <a:close/>
                </a:path>
              </a:pathLst>
            </a:custGeom>
            <a:solidFill>
              <a:srgbClr val="2E5369"/>
            </a:solidFill>
            <a:ln cap="rnd">
              <a:noFill/>
              <a:prstDash val="solid"/>
            </a:ln>
          </p:spPr>
          <p:txBody>
            <a:bodyPr lIns="0" tIns="0" rIns="0" bIns="0"/>
            <a:lstStyle/>
            <a:p>
              <a:endParaRPr lang="en-US"/>
            </a:p>
          </p:txBody>
        </p:sp>
        <p:sp>
          <p:nvSpPr>
            <p:cNvPr id="25" name="Freeform 30"/>
            <p:cNvSpPr/>
            <p:nvPr/>
          </p:nvSpPr>
          <p:spPr>
            <a:xfrm>
              <a:off x="521546" y="4364376"/>
              <a:ext cx="551803" cy="2235964"/>
            </a:xfrm>
            <a:custGeom>
              <a:avLst/>
              <a:gdLst>
                <a:gd name="f0" fmla="val w"/>
                <a:gd name="f1" fmla="val h"/>
                <a:gd name="f2" fmla="val 0"/>
                <a:gd name="f3" fmla="val 115"/>
                <a:gd name="f4" fmla="val 467"/>
                <a:gd name="f5" fmla="val 101"/>
                <a:gd name="f6" fmla="val 409"/>
                <a:gd name="f7" fmla="val 93"/>
                <a:gd name="f8" fmla="val 388"/>
                <a:gd name="f9" fmla="val 85"/>
                <a:gd name="f10" fmla="val 366"/>
                <a:gd name="f11" fmla="val 78"/>
                <a:gd name="f12" fmla="val 344"/>
                <a:gd name="f13" fmla="val 57"/>
                <a:gd name="f14" fmla="val 281"/>
                <a:gd name="f15" fmla="val 41"/>
                <a:gd name="f16" fmla="val 216"/>
                <a:gd name="f17" fmla="val 29"/>
                <a:gd name="f18" fmla="val 151"/>
                <a:gd name="f19" fmla="val 22"/>
                <a:gd name="f20" fmla="val 119"/>
                <a:gd name="f21" fmla="val 17"/>
                <a:gd name="f22" fmla="val 86"/>
                <a:gd name="f23" fmla="val 13"/>
                <a:gd name="f24" fmla="val 53"/>
                <a:gd name="f25" fmla="val 9"/>
                <a:gd name="f26" fmla="val 35"/>
                <a:gd name="f27" fmla="val 4"/>
                <a:gd name="f28" fmla="val 18"/>
                <a:gd name="f29" fmla="val 5"/>
                <a:gd name="f30" fmla="val 51"/>
                <a:gd name="f31" fmla="val 12"/>
                <a:gd name="f32" fmla="val 102"/>
                <a:gd name="f33" fmla="val 21"/>
                <a:gd name="f34" fmla="val 152"/>
                <a:gd name="f35" fmla="val 33"/>
                <a:gd name="f36" fmla="val 218"/>
                <a:gd name="f37" fmla="val 49"/>
                <a:gd name="f38" fmla="val 283"/>
                <a:gd name="f39" fmla="val 69"/>
                <a:gd name="f40" fmla="val 347"/>
                <a:gd name="f41" fmla="val 79"/>
                <a:gd name="f42" fmla="val 378"/>
                <a:gd name="f43" fmla="val 90"/>
                <a:gd name="f44" fmla="val 410"/>
                <a:gd name="f45" fmla="val 103"/>
                <a:gd name="f46" fmla="val 441"/>
                <a:gd name="f47" fmla="val 107"/>
                <a:gd name="f48" fmla="val 449"/>
                <a:gd name="f49" fmla="val 111"/>
                <a:gd name="f50" fmla="val 458"/>
                <a:gd name="f51" fmla="val 114"/>
                <a:gd name="f52" fmla="val 464"/>
                <a:gd name="f53" fmla="val 113"/>
                <a:gd name="f54" fmla="val 461"/>
                <a:gd name="f55" fmla="val 112"/>
                <a:gd name="f56" fmla="val 108"/>
                <a:gd name="f57" fmla="val 442"/>
                <a:gd name="f58" fmla="val 104"/>
                <a:gd name="f59" fmla="val 425"/>
                <a:gd name="f60" fmla="*/ f0 1 115"/>
                <a:gd name="f61" fmla="*/ f1 1 467"/>
                <a:gd name="f62" fmla="val f2"/>
                <a:gd name="f63" fmla="val f3"/>
                <a:gd name="f64" fmla="val f4"/>
                <a:gd name="f65" fmla="+- f64 0 f62"/>
                <a:gd name="f66" fmla="+- f63 0 f62"/>
                <a:gd name="f67" fmla="*/ f66 1 115"/>
                <a:gd name="f68" fmla="*/ f65 1 467"/>
                <a:gd name="f69" fmla="*/ 0 1 f67"/>
                <a:gd name="f70" fmla="*/ f63 1 f67"/>
                <a:gd name="f71" fmla="*/ 0 1 f68"/>
                <a:gd name="f72" fmla="*/ f64 1 f68"/>
                <a:gd name="f73" fmla="*/ f69 f60 1"/>
                <a:gd name="f74" fmla="*/ f70 f60 1"/>
                <a:gd name="f75" fmla="*/ f72 f61 1"/>
                <a:gd name="f76" fmla="*/ f71 f61 1"/>
              </a:gdLst>
              <a:ahLst/>
              <a:cxnLst>
                <a:cxn ang="3cd4">
                  <a:pos x="hc" y="t"/>
                </a:cxn>
                <a:cxn ang="0">
                  <a:pos x="r" y="vc"/>
                </a:cxn>
                <a:cxn ang="cd4">
                  <a:pos x="hc" y="b"/>
                </a:cxn>
                <a:cxn ang="cd2">
                  <a:pos x="l" y="vc"/>
                </a:cxn>
              </a:cxnLst>
              <a:rect l="f73" t="f76" r="f74" b="f75"/>
              <a:pathLst>
                <a:path w="115" h="467">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9" y="f30"/>
                    <a:pt x="f31" y="f32"/>
                    <a:pt x="f33" y="f34"/>
                  </a:cubicBezTo>
                  <a:cubicBezTo>
                    <a:pt x="f35" y="f36"/>
                    <a:pt x="f37" y="f38"/>
                    <a:pt x="f39" y="f40"/>
                  </a:cubicBezTo>
                  <a:cubicBezTo>
                    <a:pt x="f41" y="f42"/>
                    <a:pt x="f43" y="f44"/>
                    <a:pt x="f45" y="f46"/>
                  </a:cubicBezTo>
                  <a:cubicBezTo>
                    <a:pt x="f47" y="f48"/>
                    <a:pt x="f49" y="f50"/>
                    <a:pt x="f3" y="f4"/>
                  </a:cubicBezTo>
                  <a:cubicBezTo>
                    <a:pt x="f51" y="f52"/>
                    <a:pt x="f53" y="f54"/>
                    <a:pt x="f55" y="f50"/>
                  </a:cubicBezTo>
                  <a:cubicBezTo>
                    <a:pt x="f56" y="f57"/>
                    <a:pt x="f58" y="f59"/>
                    <a:pt x="f5" y="f6"/>
                  </a:cubicBezTo>
                  <a:close/>
                </a:path>
              </a:pathLst>
            </a:custGeom>
            <a:solidFill>
              <a:srgbClr val="2E5369"/>
            </a:solidFill>
            <a:ln cap="rnd">
              <a:noFill/>
              <a:prstDash val="solid"/>
            </a:ln>
          </p:spPr>
          <p:txBody>
            <a:bodyPr lIns="0" tIns="0" rIns="0" bIns="0"/>
            <a:lstStyle/>
            <a:p>
              <a:endParaRPr lang="en-US"/>
            </a:p>
          </p:txBody>
        </p:sp>
        <p:sp>
          <p:nvSpPr>
            <p:cNvPr id="26" name="Freeform 31"/>
            <p:cNvSpPr/>
            <p:nvPr/>
          </p:nvSpPr>
          <p:spPr>
            <a:xfrm>
              <a:off x="467898" y="1289203"/>
              <a:ext cx="174357" cy="3027267"/>
            </a:xfrm>
            <a:custGeom>
              <a:avLst/>
              <a:gdLst>
                <a:gd name="f0" fmla="val w"/>
                <a:gd name="f1" fmla="val h"/>
                <a:gd name="f2" fmla="val 0"/>
                <a:gd name="f3" fmla="val 36"/>
                <a:gd name="f4" fmla="val 633"/>
                <a:gd name="f5" fmla="val 17"/>
                <a:gd name="f6" fmla="val 15"/>
                <a:gd name="f7" fmla="val 621"/>
                <a:gd name="f8" fmla="val 14"/>
                <a:gd name="f9" fmla="val 609"/>
                <a:gd name="f10" fmla="val 13"/>
                <a:gd name="f11" fmla="val 597"/>
                <a:gd name="f12" fmla="val 8"/>
                <a:gd name="f13" fmla="val 530"/>
                <a:gd name="f14" fmla="val 5"/>
                <a:gd name="f15" fmla="val 464"/>
                <a:gd name="f16" fmla="val 398"/>
                <a:gd name="f17" fmla="val 331"/>
                <a:gd name="f18" fmla="val 265"/>
                <a:gd name="f19" fmla="val 198"/>
                <a:gd name="f20" fmla="val 165"/>
                <a:gd name="f21" fmla="val 18"/>
                <a:gd name="f22" fmla="val 132"/>
                <a:gd name="f23" fmla="val 22"/>
                <a:gd name="f24" fmla="val 99"/>
                <a:gd name="f25" fmla="val 26"/>
                <a:gd name="f26" fmla="val 66"/>
                <a:gd name="f27" fmla="val 30"/>
                <a:gd name="f28" fmla="val 33"/>
                <a:gd name="f29" fmla="val 35"/>
                <a:gd name="f30" fmla="val 29"/>
                <a:gd name="f31" fmla="val 24"/>
                <a:gd name="f32" fmla="val 20"/>
                <a:gd name="f33" fmla="val 16"/>
                <a:gd name="f34" fmla="val 10"/>
                <a:gd name="f35" fmla="val 4"/>
                <a:gd name="f36" fmla="val 264"/>
                <a:gd name="f37" fmla="val 1"/>
                <a:gd name="f38" fmla="val 461"/>
                <a:gd name="f39" fmla="val 2"/>
                <a:gd name="f40" fmla="val 525"/>
                <a:gd name="f41" fmla="val 7"/>
                <a:gd name="f42" fmla="val 589"/>
                <a:gd name="f43" fmla="val 603"/>
                <a:gd name="f44" fmla="val 618"/>
                <a:gd name="f45" fmla="val 632"/>
                <a:gd name="f46" fmla="*/ f0 1 36"/>
                <a:gd name="f47" fmla="*/ f1 1 633"/>
                <a:gd name="f48" fmla="val f2"/>
                <a:gd name="f49" fmla="val f3"/>
                <a:gd name="f50" fmla="val f4"/>
                <a:gd name="f51" fmla="+- f50 0 f48"/>
                <a:gd name="f52" fmla="+- f49 0 f48"/>
                <a:gd name="f53" fmla="*/ f52 1 36"/>
                <a:gd name="f54" fmla="*/ f51 1 633"/>
                <a:gd name="f55" fmla="*/ 0 1 f53"/>
                <a:gd name="f56" fmla="*/ f49 1 f53"/>
                <a:gd name="f57" fmla="*/ 0 1 f54"/>
                <a:gd name="f58" fmla="*/ f50 1 f54"/>
                <a:gd name="f59" fmla="*/ f55 f46 1"/>
                <a:gd name="f60" fmla="*/ f56 f46 1"/>
                <a:gd name="f61" fmla="*/ f58 f47 1"/>
                <a:gd name="f62" fmla="*/ f57 f47 1"/>
              </a:gdLst>
              <a:ahLst/>
              <a:cxnLst>
                <a:cxn ang="3cd4">
                  <a:pos x="hc" y="t"/>
                </a:cxn>
                <a:cxn ang="0">
                  <a:pos x="r" y="vc"/>
                </a:cxn>
                <a:cxn ang="cd4">
                  <a:pos x="hc" y="b"/>
                </a:cxn>
                <a:cxn ang="cd2">
                  <a:pos x="l" y="vc"/>
                </a:cxn>
              </a:cxnLst>
              <a:rect l="f59" t="f62" r="f60" b="f61"/>
              <a:pathLst>
                <a:path w="36" h="633">
                  <a:moveTo>
                    <a:pt x="f5" y="f4"/>
                  </a:moveTo>
                  <a:cubicBezTo>
                    <a:pt x="f6" y="f7"/>
                    <a:pt x="f8" y="f9"/>
                    <a:pt x="f10" y="f11"/>
                  </a:cubicBezTo>
                  <a:cubicBezTo>
                    <a:pt x="f12" y="f13"/>
                    <a:pt x="f14" y="f15"/>
                    <a:pt x="f14" y="f16"/>
                  </a:cubicBezTo>
                  <a:cubicBezTo>
                    <a:pt x="f14" y="f17"/>
                    <a:pt x="f12" y="f18"/>
                    <a:pt x="f10" y="f19"/>
                  </a:cubicBezTo>
                  <a:cubicBezTo>
                    <a:pt x="f6" y="f20"/>
                    <a:pt x="f21" y="f22"/>
                    <a:pt x="f23" y="f24"/>
                  </a:cubicBezTo>
                  <a:cubicBezTo>
                    <a:pt x="f25" y="f26"/>
                    <a:pt x="f27" y="f28"/>
                    <a:pt x="f3" y="f2"/>
                  </a:cubicBezTo>
                  <a:cubicBezTo>
                    <a:pt x="f29" y="f2"/>
                    <a:pt x="f29" y="f2"/>
                    <a:pt x="f29" y="f2"/>
                  </a:cubicBezTo>
                  <a:cubicBezTo>
                    <a:pt x="f30" y="f28"/>
                    <a:pt x="f31" y="f26"/>
                    <a:pt x="f32" y="f24"/>
                  </a:cubicBezTo>
                  <a:cubicBezTo>
                    <a:pt x="f33" y="f22"/>
                    <a:pt x="f10" y="f20"/>
                    <a:pt x="f34" y="f19"/>
                  </a:cubicBezTo>
                  <a:cubicBezTo>
                    <a:pt x="f35" y="f36"/>
                    <a:pt x="f37" y="f17"/>
                    <a:pt x="f37" y="f16"/>
                  </a:cubicBezTo>
                  <a:cubicBezTo>
                    <a:pt x="f2" y="f38"/>
                    <a:pt x="f39" y="f40"/>
                    <a:pt x="f41" y="f42"/>
                  </a:cubicBezTo>
                  <a:cubicBezTo>
                    <a:pt x="f34" y="f43"/>
                    <a:pt x="f10" y="f44"/>
                    <a:pt x="f33" y="f45"/>
                  </a:cubicBezTo>
                  <a:cubicBezTo>
                    <a:pt x="f33" y="f45"/>
                    <a:pt x="f5" y="f4"/>
                    <a:pt x="f5" y="f4"/>
                  </a:cubicBezTo>
                  <a:close/>
                </a:path>
              </a:pathLst>
            </a:custGeom>
            <a:solidFill>
              <a:srgbClr val="2E5369"/>
            </a:solidFill>
            <a:ln cap="rnd">
              <a:noFill/>
              <a:prstDash val="solid"/>
            </a:ln>
          </p:spPr>
          <p:txBody>
            <a:bodyPr lIns="0" tIns="0" rIns="0" bIns="0"/>
            <a:lstStyle/>
            <a:p>
              <a:endParaRPr lang="en-US"/>
            </a:p>
          </p:txBody>
        </p:sp>
        <p:sp>
          <p:nvSpPr>
            <p:cNvPr id="27" name="Freeform 32"/>
            <p:cNvSpPr/>
            <p:nvPr/>
          </p:nvSpPr>
          <p:spPr>
            <a:xfrm>
              <a:off x="1111672" y="6571600"/>
              <a:ext cx="134124" cy="281653"/>
            </a:xfrm>
            <a:custGeom>
              <a:avLst/>
              <a:gdLst>
                <a:gd name="f0" fmla="val w"/>
                <a:gd name="f1" fmla="val h"/>
                <a:gd name="f2" fmla="val 0"/>
                <a:gd name="f3" fmla="val 28"/>
                <a:gd name="f4" fmla="val 59"/>
                <a:gd name="f5" fmla="val 22"/>
                <a:gd name="f6" fmla="val 18"/>
                <a:gd name="f7" fmla="val 40"/>
                <a:gd name="f8" fmla="val 9"/>
                <a:gd name="f9" fmla="val 20"/>
                <a:gd name="f10" fmla="val 6"/>
                <a:gd name="f11" fmla="val 13"/>
                <a:gd name="f12" fmla="*/ f0 1 28"/>
                <a:gd name="f13" fmla="*/ f1 1 59"/>
                <a:gd name="f14" fmla="val f2"/>
                <a:gd name="f15" fmla="val f3"/>
                <a:gd name="f16" fmla="val f4"/>
                <a:gd name="f17" fmla="+- f16 0 f14"/>
                <a:gd name="f18" fmla="+- f15 0 f14"/>
                <a:gd name="f19" fmla="*/ f18 1 28"/>
                <a:gd name="f20" fmla="*/ f17 1 59"/>
                <a:gd name="f21" fmla="*/ 0 1 f19"/>
                <a:gd name="f22" fmla="*/ f15 1 f19"/>
                <a:gd name="f23" fmla="*/ 0 1 f20"/>
                <a:gd name="f24" fmla="*/ f16 1 f20"/>
                <a:gd name="f25" fmla="*/ f21 f12 1"/>
                <a:gd name="f26" fmla="*/ f22 f12 1"/>
                <a:gd name="f27" fmla="*/ f24 f13 1"/>
                <a:gd name="f28" fmla="*/ f23 f13 1"/>
              </a:gdLst>
              <a:ahLst/>
              <a:cxnLst>
                <a:cxn ang="3cd4">
                  <a:pos x="hc" y="t"/>
                </a:cxn>
                <a:cxn ang="0">
                  <a:pos x="r" y="vc"/>
                </a:cxn>
                <a:cxn ang="cd4">
                  <a:pos x="hc" y="b"/>
                </a:cxn>
                <a:cxn ang="cd2">
                  <a:pos x="l" y="vc"/>
                </a:cxn>
              </a:cxnLst>
              <a:rect l="f25" t="f28" r="f26" b="f27"/>
              <a:pathLst>
                <a:path w="28" h="59">
                  <a:moveTo>
                    <a:pt x="f5" y="f4"/>
                  </a:moveTo>
                  <a:cubicBezTo>
                    <a:pt x="f3" y="f4"/>
                    <a:pt x="f3" y="f4"/>
                    <a:pt x="f3" y="f4"/>
                  </a:cubicBezTo>
                  <a:cubicBezTo>
                    <a:pt x="f6" y="f7"/>
                    <a:pt x="f8" y="f9"/>
                    <a:pt x="f2" y="f2"/>
                  </a:cubicBezTo>
                  <a:cubicBezTo>
                    <a:pt x="f10" y="f9"/>
                    <a:pt x="f11" y="f7"/>
                    <a:pt x="f5" y="f4"/>
                  </a:cubicBezTo>
                  <a:close/>
                </a:path>
              </a:pathLst>
            </a:custGeom>
            <a:solidFill>
              <a:srgbClr val="2E5369"/>
            </a:solidFill>
            <a:ln cap="rnd">
              <a:noFill/>
              <a:prstDash val="solid"/>
            </a:ln>
          </p:spPr>
          <p:txBody>
            <a:bodyPr lIns="0" tIns="0" rIns="0" bIns="0"/>
            <a:lstStyle/>
            <a:p>
              <a:endParaRPr lang="en-US"/>
            </a:p>
          </p:txBody>
        </p:sp>
        <p:sp>
          <p:nvSpPr>
            <p:cNvPr id="28" name="Freeform 33"/>
            <p:cNvSpPr/>
            <p:nvPr/>
          </p:nvSpPr>
          <p:spPr>
            <a:xfrm>
              <a:off x="502389" y="4107631"/>
              <a:ext cx="82387" cy="511570"/>
            </a:xfrm>
            <a:custGeom>
              <a:avLst/>
              <a:gdLst>
                <a:gd name="f0" fmla="val w"/>
                <a:gd name="f1" fmla="val h"/>
                <a:gd name="f2" fmla="val 0"/>
                <a:gd name="f3" fmla="val 17"/>
                <a:gd name="f4" fmla="val 107"/>
                <a:gd name="f5" fmla="val 4"/>
                <a:gd name="f6" fmla="val 54"/>
                <a:gd name="f7" fmla="val 8"/>
                <a:gd name="f8" fmla="val 72"/>
                <a:gd name="f9" fmla="val 13"/>
                <a:gd name="f10" fmla="val 89"/>
                <a:gd name="f11" fmla="val 14"/>
                <a:gd name="f12" fmla="val 86"/>
                <a:gd name="f13" fmla="val 12"/>
                <a:gd name="f14" fmla="val 65"/>
                <a:gd name="f15" fmla="val 10"/>
                <a:gd name="f16" fmla="val 44"/>
                <a:gd name="f17" fmla="val 9"/>
                <a:gd name="f18" fmla="val 43"/>
                <a:gd name="f19" fmla="val 6"/>
                <a:gd name="f20" fmla="val 29"/>
                <a:gd name="f21" fmla="val 3"/>
                <a:gd name="f22" fmla="val 2"/>
                <a:gd name="f23" fmla="val 5"/>
                <a:gd name="f24" fmla="val 1"/>
                <a:gd name="f25" fmla="val 23"/>
                <a:gd name="f26" fmla="val 39"/>
                <a:gd name="f27" fmla="*/ f0 1 17"/>
                <a:gd name="f28" fmla="*/ f1 1 107"/>
                <a:gd name="f29" fmla="val f2"/>
                <a:gd name="f30" fmla="val f3"/>
                <a:gd name="f31" fmla="val f4"/>
                <a:gd name="f32" fmla="+- f31 0 f29"/>
                <a:gd name="f33" fmla="+- f30 0 f29"/>
                <a:gd name="f34" fmla="*/ f33 1 17"/>
                <a:gd name="f35" fmla="*/ f32 1 107"/>
                <a:gd name="f36" fmla="*/ 0 1 f34"/>
                <a:gd name="f37" fmla="*/ f30 1 f34"/>
                <a:gd name="f38" fmla="*/ 0 1 f35"/>
                <a:gd name="f39" fmla="*/ f31 1 f35"/>
                <a:gd name="f40" fmla="*/ f36 f27 1"/>
                <a:gd name="f41" fmla="*/ f37 f27 1"/>
                <a:gd name="f42" fmla="*/ f39 f28 1"/>
                <a:gd name="f43" fmla="*/ f38 f28 1"/>
              </a:gdLst>
              <a:ahLst/>
              <a:cxnLst>
                <a:cxn ang="3cd4">
                  <a:pos x="hc" y="t"/>
                </a:cxn>
                <a:cxn ang="0">
                  <a:pos x="r" y="vc"/>
                </a:cxn>
                <a:cxn ang="cd4">
                  <a:pos x="hc" y="b"/>
                </a:cxn>
                <a:cxn ang="cd2">
                  <a:pos x="l" y="vc"/>
                </a:cxn>
              </a:cxnLst>
              <a:rect l="f40" t="f43" r="f41" b="f42"/>
              <a:pathLst>
                <a:path w="17" h="107">
                  <a:moveTo>
                    <a:pt x="f5" y="f6"/>
                  </a:moveTo>
                  <a:cubicBezTo>
                    <a:pt x="f7" y="f8"/>
                    <a:pt x="f9" y="f10"/>
                    <a:pt x="f3" y="f4"/>
                  </a:cubicBezTo>
                  <a:cubicBezTo>
                    <a:pt x="f11" y="f12"/>
                    <a:pt x="f13" y="f14"/>
                    <a:pt x="f15" y="f16"/>
                  </a:cubicBezTo>
                  <a:cubicBezTo>
                    <a:pt x="f15" y="f16"/>
                    <a:pt x="f17" y="f18"/>
                    <a:pt x="f17" y="f18"/>
                  </a:cubicBezTo>
                  <a:cubicBezTo>
                    <a:pt x="f19" y="f20"/>
                    <a:pt x="f21" y="f11"/>
                    <a:pt x="f2" y="f2"/>
                  </a:cubicBezTo>
                  <a:cubicBezTo>
                    <a:pt x="f2" y="f22"/>
                    <a:pt x="f2" y="f23"/>
                    <a:pt x="f2" y="f7"/>
                  </a:cubicBezTo>
                  <a:cubicBezTo>
                    <a:pt x="f24" y="f25"/>
                    <a:pt x="f21" y="f26"/>
                    <a:pt x="f5" y="f6"/>
                  </a:cubicBezTo>
                  <a:close/>
                </a:path>
              </a:pathLst>
            </a:custGeom>
            <a:solidFill>
              <a:srgbClr val="2E5369"/>
            </a:solidFill>
            <a:ln cap="rnd">
              <a:noFill/>
              <a:prstDash val="solid"/>
            </a:ln>
          </p:spPr>
          <p:txBody>
            <a:bodyPr lIns="0" tIns="0" rIns="0" bIns="0"/>
            <a:lstStyle/>
            <a:p>
              <a:endParaRPr lang="en-US"/>
            </a:p>
          </p:txBody>
        </p:sp>
        <p:sp>
          <p:nvSpPr>
            <p:cNvPr id="29" name="Freeform 34"/>
            <p:cNvSpPr/>
            <p:nvPr/>
          </p:nvSpPr>
          <p:spPr>
            <a:xfrm>
              <a:off x="973726" y="3145801"/>
              <a:ext cx="1410169" cy="2716883"/>
            </a:xfrm>
            <a:custGeom>
              <a:avLst/>
              <a:gdLst>
                <a:gd name="f0" fmla="val w"/>
                <a:gd name="f1" fmla="val h"/>
                <a:gd name="f2" fmla="val 0"/>
                <a:gd name="f3" fmla="val 294"/>
                <a:gd name="f4" fmla="val 568"/>
                <a:gd name="f5" fmla="val 8"/>
                <a:gd name="f6" fmla="val 553"/>
                <a:gd name="f7" fmla="val 9"/>
                <a:gd name="f8" fmla="val 501"/>
                <a:gd name="f9" fmla="val 19"/>
                <a:gd name="f10" fmla="val 448"/>
                <a:gd name="f11" fmla="val 35"/>
                <a:gd name="f12" fmla="val 397"/>
                <a:gd name="f13" fmla="val 51"/>
                <a:gd name="f14" fmla="val 347"/>
                <a:gd name="f15" fmla="val 73"/>
                <a:gd name="f16" fmla="val 298"/>
                <a:gd name="f17" fmla="val 99"/>
                <a:gd name="f18" fmla="val 252"/>
                <a:gd name="f19" fmla="val 124"/>
                <a:gd name="f20" fmla="val 205"/>
                <a:gd name="f21" fmla="val 154"/>
                <a:gd name="f22" fmla="val 161"/>
                <a:gd name="f23" fmla="val 187"/>
                <a:gd name="f24" fmla="val 119"/>
                <a:gd name="f25" fmla="val 203"/>
                <a:gd name="f26" fmla="val 98"/>
                <a:gd name="f27" fmla="val 220"/>
                <a:gd name="f28" fmla="val 77"/>
                <a:gd name="f29" fmla="val 238"/>
                <a:gd name="f30" fmla="val 58"/>
                <a:gd name="f31" fmla="val 247"/>
                <a:gd name="f32" fmla="val 48"/>
                <a:gd name="f33" fmla="val 256"/>
                <a:gd name="f34" fmla="val 38"/>
                <a:gd name="f35" fmla="val 265"/>
                <a:gd name="f36" fmla="val 28"/>
                <a:gd name="f37" fmla="val 274"/>
                <a:gd name="f38" fmla="val 284"/>
                <a:gd name="f39" fmla="val 293"/>
                <a:gd name="f40" fmla="val 283"/>
                <a:gd name="f41" fmla="val 273"/>
                <a:gd name="f42" fmla="val 18"/>
                <a:gd name="f43" fmla="val 264"/>
                <a:gd name="f44" fmla="val 27"/>
                <a:gd name="f45" fmla="val 255"/>
                <a:gd name="f46" fmla="val 37"/>
                <a:gd name="f47" fmla="val 246"/>
                <a:gd name="f48" fmla="val 47"/>
                <a:gd name="f49" fmla="val 237"/>
                <a:gd name="f50" fmla="val 56"/>
                <a:gd name="f51" fmla="val 218"/>
                <a:gd name="f52" fmla="val 76"/>
                <a:gd name="f53" fmla="val 201"/>
                <a:gd name="f54" fmla="val 96"/>
                <a:gd name="f55" fmla="val 185"/>
                <a:gd name="f56" fmla="val 117"/>
                <a:gd name="f57" fmla="val 151"/>
                <a:gd name="f58" fmla="val 159"/>
                <a:gd name="f59" fmla="val 121"/>
                <a:gd name="f60" fmla="val 95"/>
                <a:gd name="f61" fmla="val 249"/>
                <a:gd name="f62" fmla="val 68"/>
                <a:gd name="f63" fmla="val 296"/>
                <a:gd name="f64" fmla="val 46"/>
                <a:gd name="f65" fmla="val 345"/>
                <a:gd name="f66" fmla="val 30"/>
                <a:gd name="f67" fmla="val 396"/>
                <a:gd name="f68" fmla="val 13"/>
                <a:gd name="f69" fmla="val 445"/>
                <a:gd name="f70" fmla="val 3"/>
                <a:gd name="f71" fmla="val 497"/>
                <a:gd name="f72" fmla="val 549"/>
                <a:gd name="f73" fmla="val 555"/>
                <a:gd name="f74" fmla="val 5"/>
                <a:gd name="f75" fmla="val 561"/>
                <a:gd name="f76" fmla="val 7"/>
                <a:gd name="f77" fmla="val 563"/>
                <a:gd name="f78" fmla="val 558"/>
                <a:gd name="f79" fmla="*/ f0 1 294"/>
                <a:gd name="f80" fmla="*/ f1 1 568"/>
                <a:gd name="f81" fmla="val f2"/>
                <a:gd name="f82" fmla="val f3"/>
                <a:gd name="f83" fmla="val f4"/>
                <a:gd name="f84" fmla="+- f83 0 f81"/>
                <a:gd name="f85" fmla="+- f82 0 f81"/>
                <a:gd name="f86" fmla="*/ f85 1 294"/>
                <a:gd name="f87" fmla="*/ f84 1 568"/>
                <a:gd name="f88" fmla="*/ 0 1 f86"/>
                <a:gd name="f89" fmla="*/ f82 1 f86"/>
                <a:gd name="f90" fmla="*/ 0 1 f87"/>
                <a:gd name="f91" fmla="*/ f83 1 f87"/>
                <a:gd name="f92" fmla="*/ f88 f79 1"/>
                <a:gd name="f93" fmla="*/ f89 f79 1"/>
                <a:gd name="f94" fmla="*/ f91 f80 1"/>
                <a:gd name="f95" fmla="*/ f90 f80 1"/>
              </a:gdLst>
              <a:ahLst/>
              <a:cxnLst>
                <a:cxn ang="3cd4">
                  <a:pos x="hc" y="t"/>
                </a:cxn>
                <a:cxn ang="0">
                  <a:pos x="r" y="vc"/>
                </a:cxn>
                <a:cxn ang="cd4">
                  <a:pos x="hc" y="b"/>
                </a:cxn>
                <a:cxn ang="cd2">
                  <a:pos x="l" y="vc"/>
                </a:cxn>
              </a:cxnLst>
              <a:rect l="f92" t="f95" r="f93" b="f94"/>
              <a:pathLst>
                <a:path w="294" h="56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9"/>
                    <a:pt x="f38" y="f7"/>
                    <a:pt x="f3" y="f2"/>
                  </a:cubicBezTo>
                  <a:cubicBezTo>
                    <a:pt x="f39" y="f2"/>
                    <a:pt x="f39" y="f2"/>
                    <a:pt x="f39" y="f2"/>
                  </a:cubicBezTo>
                  <a:cubicBezTo>
                    <a:pt x="f40" y="f7"/>
                    <a:pt x="f41" y="f42"/>
                    <a:pt x="f43" y="f44"/>
                  </a:cubicBezTo>
                  <a:cubicBezTo>
                    <a:pt x="f45" y="f46"/>
                    <a:pt x="f47" y="f48"/>
                    <a:pt x="f49" y="f50"/>
                  </a:cubicBezTo>
                  <a:cubicBezTo>
                    <a:pt x="f51" y="f52"/>
                    <a:pt x="f53" y="f54"/>
                    <a:pt x="f55" y="f56"/>
                  </a:cubicBezTo>
                  <a:cubicBezTo>
                    <a:pt x="f57" y="f58"/>
                    <a:pt x="f59" y="f25"/>
                    <a:pt x="f60" y="f61"/>
                  </a:cubicBezTo>
                  <a:cubicBezTo>
                    <a:pt x="f62" y="f63"/>
                    <a:pt x="f64" y="f65"/>
                    <a:pt x="f66" y="f67"/>
                  </a:cubicBezTo>
                  <a:cubicBezTo>
                    <a:pt x="f68" y="f69"/>
                    <a:pt x="f70" y="f71"/>
                    <a:pt x="f2" y="f72"/>
                  </a:cubicBezTo>
                  <a:cubicBezTo>
                    <a:pt x="f70" y="f73"/>
                    <a:pt x="f74" y="f75"/>
                    <a:pt x="f76" y="f4"/>
                  </a:cubicBezTo>
                  <a:cubicBezTo>
                    <a:pt x="f76" y="f77"/>
                    <a:pt x="f76" y="f78"/>
                    <a:pt x="f5" y="f6"/>
                  </a:cubicBezTo>
                  <a:close/>
                </a:path>
              </a:pathLst>
            </a:custGeom>
            <a:solidFill>
              <a:srgbClr val="2E5369"/>
            </a:solidFill>
            <a:ln cap="rnd">
              <a:noFill/>
              <a:prstDash val="solid"/>
            </a:ln>
          </p:spPr>
          <p:txBody>
            <a:bodyPr lIns="0" tIns="0" rIns="0" bIns="0"/>
            <a:lstStyle/>
            <a:p>
              <a:endParaRPr lang="en-US"/>
            </a:p>
          </p:txBody>
        </p:sp>
        <p:sp>
          <p:nvSpPr>
            <p:cNvPr id="30" name="Freeform 35"/>
            <p:cNvSpPr/>
            <p:nvPr/>
          </p:nvSpPr>
          <p:spPr>
            <a:xfrm>
              <a:off x="1073350" y="6600340"/>
              <a:ext cx="120709" cy="252913"/>
            </a:xfrm>
            <a:custGeom>
              <a:avLst/>
              <a:gdLst>
                <a:gd name="f0" fmla="val w"/>
                <a:gd name="f1" fmla="val h"/>
                <a:gd name="f2" fmla="val 0"/>
                <a:gd name="f3" fmla="val 25"/>
                <a:gd name="f4" fmla="val 53"/>
                <a:gd name="f5" fmla="val 5"/>
                <a:gd name="f6" fmla="val 18"/>
                <a:gd name="f7" fmla="val 12"/>
                <a:gd name="f8" fmla="val 36"/>
                <a:gd name="f9" fmla="val 19"/>
                <a:gd name="f10" fmla="val 16"/>
                <a:gd name="f11" fmla="val 8"/>
                <a:gd name="f12" fmla="*/ f0 1 25"/>
                <a:gd name="f13" fmla="*/ f1 1 53"/>
                <a:gd name="f14" fmla="val f2"/>
                <a:gd name="f15" fmla="val f3"/>
                <a:gd name="f16" fmla="val f4"/>
                <a:gd name="f17" fmla="+- f16 0 f14"/>
                <a:gd name="f18" fmla="+- f15 0 f14"/>
                <a:gd name="f19" fmla="*/ f18 1 25"/>
                <a:gd name="f20" fmla="*/ f17 1 53"/>
                <a:gd name="f21" fmla="*/ 0 1 f19"/>
                <a:gd name="f22" fmla="*/ f15 1 f19"/>
                <a:gd name="f23" fmla="*/ 0 1 f20"/>
                <a:gd name="f24" fmla="*/ f16 1 f20"/>
                <a:gd name="f25" fmla="*/ f21 f12 1"/>
                <a:gd name="f26" fmla="*/ f22 f12 1"/>
                <a:gd name="f27" fmla="*/ f24 f13 1"/>
                <a:gd name="f28" fmla="*/ f23 f13 1"/>
              </a:gdLst>
              <a:ahLst/>
              <a:cxnLst>
                <a:cxn ang="3cd4">
                  <a:pos x="hc" y="t"/>
                </a:cxn>
                <a:cxn ang="0">
                  <a:pos x="r" y="vc"/>
                </a:cxn>
                <a:cxn ang="cd4">
                  <a:pos x="hc" y="b"/>
                </a:cxn>
                <a:cxn ang="cd2">
                  <a:pos x="l" y="vc"/>
                </a:cxn>
              </a:cxnLst>
              <a:rect l="f25" t="f28" r="f26" b="f27"/>
              <a:pathLst>
                <a:path w="25" h="53">
                  <a:moveTo>
                    <a:pt x="f2" y="f2"/>
                  </a:moveTo>
                  <a:cubicBezTo>
                    <a:pt x="f5" y="f6"/>
                    <a:pt x="f7" y="f8"/>
                    <a:pt x="f9" y="f4"/>
                  </a:cubicBezTo>
                  <a:cubicBezTo>
                    <a:pt x="f3" y="f4"/>
                    <a:pt x="f3" y="f4"/>
                    <a:pt x="f3" y="f4"/>
                  </a:cubicBezTo>
                  <a:cubicBezTo>
                    <a:pt x="f10" y="f8"/>
                    <a:pt x="f11" y="f6"/>
                    <a:pt x="f2" y="f2"/>
                  </a:cubicBezTo>
                  <a:close/>
                </a:path>
              </a:pathLst>
            </a:custGeom>
            <a:solidFill>
              <a:srgbClr val="2E5369"/>
            </a:solidFill>
            <a:ln cap="rnd">
              <a:noFill/>
              <a:prstDash val="solid"/>
            </a:ln>
          </p:spPr>
          <p:txBody>
            <a:bodyPr lIns="0" tIns="0" rIns="0" bIns="0"/>
            <a:lstStyle/>
            <a:p>
              <a:endParaRPr lang="en-US"/>
            </a:p>
          </p:txBody>
        </p:sp>
        <p:sp>
          <p:nvSpPr>
            <p:cNvPr id="31" name="Freeform 36"/>
            <p:cNvSpPr/>
            <p:nvPr/>
          </p:nvSpPr>
          <p:spPr>
            <a:xfrm>
              <a:off x="973726" y="5897166"/>
              <a:ext cx="137955" cy="674434"/>
            </a:xfrm>
            <a:custGeom>
              <a:avLst/>
              <a:gdLst>
                <a:gd name="f0" fmla="val w"/>
                <a:gd name="f1" fmla="val h"/>
                <a:gd name="f2" fmla="val 0"/>
                <a:gd name="f3" fmla="val 29"/>
                <a:gd name="f4" fmla="val 141"/>
                <a:gd name="f5" fmla="val 30"/>
                <a:gd name="f6" fmla="val 2"/>
                <a:gd name="f7" fmla="val 60"/>
                <a:gd name="f8" fmla="val 7"/>
                <a:gd name="f9" fmla="val 89"/>
                <a:gd name="f10" fmla="val 11"/>
                <a:gd name="f11" fmla="val 98"/>
                <a:gd name="f12" fmla="val 14"/>
                <a:gd name="f13" fmla="val 108"/>
                <a:gd name="f14" fmla="val 18"/>
                <a:gd name="f15" fmla="val 117"/>
                <a:gd name="f16" fmla="val 22"/>
                <a:gd name="f17" fmla="val 125"/>
                <a:gd name="f18" fmla="val 25"/>
                <a:gd name="f19" fmla="val 133"/>
                <a:gd name="f20" fmla="val 28"/>
                <a:gd name="f21" fmla="val 139"/>
                <a:gd name="f22" fmla="val 137"/>
                <a:gd name="f23" fmla="val 27"/>
                <a:gd name="f24" fmla="val 135"/>
                <a:gd name="f25" fmla="val 16"/>
                <a:gd name="f26" fmla="val 10"/>
                <a:gd name="f27" fmla="val 8"/>
                <a:gd name="f28" fmla="val 5"/>
                <a:gd name="f29" fmla="val 15"/>
                <a:gd name="f30" fmla="val 4"/>
                <a:gd name="f31" fmla="val 1"/>
                <a:gd name="f32" fmla="val 3"/>
                <a:gd name="f33" fmla="*/ f0 1 29"/>
                <a:gd name="f34" fmla="*/ f1 1 141"/>
                <a:gd name="f35" fmla="val f2"/>
                <a:gd name="f36" fmla="val f3"/>
                <a:gd name="f37" fmla="val f4"/>
                <a:gd name="f38" fmla="+- f37 0 f35"/>
                <a:gd name="f39" fmla="+- f36 0 f35"/>
                <a:gd name="f40" fmla="*/ f39 1 29"/>
                <a:gd name="f41" fmla="*/ f38 1 141"/>
                <a:gd name="f42" fmla="*/ 0 1 f40"/>
                <a:gd name="f43" fmla="*/ f36 1 f40"/>
                <a:gd name="f44" fmla="*/ 0 1 f41"/>
                <a:gd name="f45" fmla="*/ f37 1 f41"/>
                <a:gd name="f46" fmla="*/ f42 f33 1"/>
                <a:gd name="f47" fmla="*/ f43 f33 1"/>
                <a:gd name="f48" fmla="*/ f45 f34 1"/>
                <a:gd name="f49" fmla="*/ f44 f34 1"/>
              </a:gdLst>
              <a:ahLst/>
              <a:cxnLst>
                <a:cxn ang="3cd4">
                  <a:pos x="hc" y="t"/>
                </a:cxn>
                <a:cxn ang="0">
                  <a:pos x="r" y="vc"/>
                </a:cxn>
                <a:cxn ang="cd4">
                  <a:pos x="hc" y="b"/>
                </a:cxn>
                <a:cxn ang="cd2">
                  <a:pos x="l" y="vc"/>
                </a:cxn>
              </a:cxnLst>
              <a:rect l="f46" t="f49" r="f47" b="f48"/>
              <a:pathLst>
                <a:path w="29" h="141">
                  <a:moveTo>
                    <a:pt x="f2" y="f2"/>
                  </a:moveTo>
                  <a:cubicBezTo>
                    <a:pt x="f2" y="f5"/>
                    <a:pt x="f6" y="f7"/>
                    <a:pt x="f8" y="f9"/>
                  </a:cubicBezTo>
                  <a:cubicBezTo>
                    <a:pt x="f10" y="f11"/>
                    <a:pt x="f12" y="f13"/>
                    <a:pt x="f14" y="f15"/>
                  </a:cubicBezTo>
                  <a:cubicBezTo>
                    <a:pt x="f16" y="f17"/>
                    <a:pt x="f18" y="f19"/>
                    <a:pt x="f3" y="f4"/>
                  </a:cubicBezTo>
                  <a:cubicBezTo>
                    <a:pt x="f20" y="f21"/>
                    <a:pt x="f20" y="f22"/>
                    <a:pt x="f23" y="f24"/>
                  </a:cubicBezTo>
                  <a:cubicBezTo>
                    <a:pt x="f25" y="f11"/>
                    <a:pt x="f26" y="f7"/>
                    <a:pt x="f27" y="f16"/>
                  </a:cubicBezTo>
                  <a:cubicBezTo>
                    <a:pt x="f8" y="f14"/>
                    <a:pt x="f28" y="f29"/>
                    <a:pt x="f30" y="f10"/>
                  </a:cubicBezTo>
                  <a:cubicBezTo>
                    <a:pt x="f6" y="f8"/>
                    <a:pt x="f31" y="f32"/>
                    <a:pt x="f2" y="f2"/>
                  </a:cubicBezTo>
                  <a:close/>
                </a:path>
              </a:pathLst>
            </a:custGeom>
            <a:solidFill>
              <a:srgbClr val="2E5369"/>
            </a:solidFill>
            <a:ln cap="rnd">
              <a:noFill/>
              <a:prstDash val="solid"/>
            </a:ln>
          </p:spPr>
          <p:txBody>
            <a:bodyPr lIns="0" tIns="0" rIns="0" bIns="0"/>
            <a:lstStyle/>
            <a:p>
              <a:endParaRPr lang="en-US"/>
            </a:p>
          </p:txBody>
        </p:sp>
        <p:sp>
          <p:nvSpPr>
            <p:cNvPr id="32" name="Freeform 37"/>
            <p:cNvSpPr/>
            <p:nvPr/>
          </p:nvSpPr>
          <p:spPr>
            <a:xfrm>
              <a:off x="973726" y="5772634"/>
              <a:ext cx="38322" cy="228005"/>
            </a:xfrm>
            <a:custGeom>
              <a:avLst/>
              <a:gdLst>
                <a:gd name="f0" fmla="val w"/>
                <a:gd name="f1" fmla="val h"/>
                <a:gd name="f2" fmla="val 0"/>
                <a:gd name="f3" fmla="val 8"/>
                <a:gd name="f4" fmla="val 48"/>
                <a:gd name="f5" fmla="val 26"/>
                <a:gd name="f6" fmla="val 1"/>
                <a:gd name="f7" fmla="val 29"/>
                <a:gd name="f8" fmla="val 2"/>
                <a:gd name="f9" fmla="val 33"/>
                <a:gd name="f10" fmla="val 4"/>
                <a:gd name="f11" fmla="val 37"/>
                <a:gd name="f12" fmla="val 5"/>
                <a:gd name="f13" fmla="val 41"/>
                <a:gd name="f14" fmla="val 7"/>
                <a:gd name="f15" fmla="val 44"/>
                <a:gd name="f16" fmla="val 38"/>
                <a:gd name="f17" fmla="val 28"/>
                <a:gd name="f18" fmla="val 19"/>
                <a:gd name="f19" fmla="val 12"/>
                <a:gd name="f20" fmla="val 3"/>
                <a:gd name="f21" fmla="val 6"/>
                <a:gd name="f22" fmla="val 11"/>
                <a:gd name="f23" fmla="*/ f0 1 8"/>
                <a:gd name="f24" fmla="*/ f1 1 48"/>
                <a:gd name="f25" fmla="val f2"/>
                <a:gd name="f26" fmla="val f3"/>
                <a:gd name="f27" fmla="val f4"/>
                <a:gd name="f28" fmla="+- f27 0 f25"/>
                <a:gd name="f29" fmla="+- f26 0 f25"/>
                <a:gd name="f30" fmla="*/ f29 1 8"/>
                <a:gd name="f31" fmla="*/ f28 1 48"/>
                <a:gd name="f32" fmla="*/ 0 1 f30"/>
                <a:gd name="f33" fmla="*/ f26 1 f30"/>
                <a:gd name="f34" fmla="*/ 0 1 f31"/>
                <a:gd name="f35" fmla="*/ f27 1 f31"/>
                <a:gd name="f36" fmla="*/ f32 f23 1"/>
                <a:gd name="f37" fmla="*/ f33 f23 1"/>
                <a:gd name="f38" fmla="*/ f35 f24 1"/>
                <a:gd name="f39" fmla="*/ f34 f24 1"/>
              </a:gdLst>
              <a:ahLst/>
              <a:cxnLst>
                <a:cxn ang="3cd4">
                  <a:pos x="hc" y="t"/>
                </a:cxn>
                <a:cxn ang="0">
                  <a:pos x="r" y="vc"/>
                </a:cxn>
                <a:cxn ang="cd4">
                  <a:pos x="hc" y="b"/>
                </a:cxn>
                <a:cxn ang="cd2">
                  <a:pos x="l" y="vc"/>
                </a:cxn>
              </a:cxnLst>
              <a:rect l="f36" t="f39" r="f37" b="f38"/>
              <a:pathLst>
                <a:path w="8" h="48">
                  <a:moveTo>
                    <a:pt x="f2" y="f5"/>
                  </a:moveTo>
                  <a:cubicBezTo>
                    <a:pt x="f6" y="f7"/>
                    <a:pt x="f8" y="f9"/>
                    <a:pt x="f10" y="f11"/>
                  </a:cubicBezTo>
                  <a:cubicBezTo>
                    <a:pt x="f12" y="f13"/>
                    <a:pt x="f14" y="f15"/>
                    <a:pt x="f3" y="f4"/>
                  </a:cubicBezTo>
                  <a:cubicBezTo>
                    <a:pt x="f14" y="f16"/>
                    <a:pt x="f14" y="f17"/>
                    <a:pt x="f14" y="f18"/>
                  </a:cubicBezTo>
                  <a:cubicBezTo>
                    <a:pt x="f12" y="f19"/>
                    <a:pt x="f20" y="f21"/>
                    <a:pt x="f2" y="f2"/>
                  </a:cubicBezTo>
                  <a:cubicBezTo>
                    <a:pt x="f2" y="f6"/>
                    <a:pt x="f2" y="f20"/>
                    <a:pt x="f2" y="f10"/>
                  </a:cubicBezTo>
                  <a:cubicBezTo>
                    <a:pt x="f2" y="f22"/>
                    <a:pt x="f2" y="f18"/>
                    <a:pt x="f2" y="f5"/>
                  </a:cubicBezTo>
                  <a:close/>
                </a:path>
              </a:pathLst>
            </a:custGeom>
            <a:solidFill>
              <a:srgbClr val="2E5369"/>
            </a:solidFill>
            <a:ln cap="rnd">
              <a:noFill/>
              <a:prstDash val="solid"/>
            </a:ln>
          </p:spPr>
          <p:txBody>
            <a:bodyPr lIns="0" tIns="0" rIns="0" bIns="0"/>
            <a:lstStyle/>
            <a:p>
              <a:endParaRPr lang="en-US"/>
            </a:p>
          </p:txBody>
        </p:sp>
        <p:sp>
          <p:nvSpPr>
            <p:cNvPr id="33" name="Freeform 38"/>
            <p:cNvSpPr/>
            <p:nvPr/>
          </p:nvSpPr>
          <p:spPr>
            <a:xfrm>
              <a:off x="1006297" y="6322518"/>
              <a:ext cx="210760" cy="530726"/>
            </a:xfrm>
            <a:custGeom>
              <a:avLst/>
              <a:gdLst>
                <a:gd name="f0" fmla="val w"/>
                <a:gd name="f1" fmla="val h"/>
                <a:gd name="f2" fmla="val 0"/>
                <a:gd name="f3" fmla="val 44"/>
                <a:gd name="f4" fmla="val 111"/>
                <a:gd name="f5" fmla="val 11"/>
                <a:gd name="f6" fmla="val 28"/>
                <a:gd name="f7" fmla="val 7"/>
                <a:gd name="f8" fmla="val 19"/>
                <a:gd name="f9" fmla="val 4"/>
                <a:gd name="f10" fmla="val 9"/>
                <a:gd name="f11" fmla="val 3"/>
                <a:gd name="f12" fmla="val 16"/>
                <a:gd name="f13" fmla="val 33"/>
                <a:gd name="f14" fmla="val 49"/>
                <a:gd name="f15" fmla="val 12"/>
                <a:gd name="f16" fmla="val 52"/>
                <a:gd name="f17" fmla="val 13"/>
                <a:gd name="f18" fmla="val 55"/>
                <a:gd name="f19" fmla="val 14"/>
                <a:gd name="f20" fmla="val 58"/>
                <a:gd name="f21" fmla="val 22"/>
                <a:gd name="f22" fmla="val 76"/>
                <a:gd name="f23" fmla="val 30"/>
                <a:gd name="f24" fmla="val 94"/>
                <a:gd name="f25" fmla="val 39"/>
                <a:gd name="f26" fmla="val 35"/>
                <a:gd name="f27" fmla="val 92"/>
                <a:gd name="f28" fmla="val 72"/>
                <a:gd name="f29" fmla="val 18"/>
                <a:gd name="f30" fmla="val 15"/>
                <a:gd name="f31" fmla="val 36"/>
                <a:gd name="f32" fmla="*/ f0 1 44"/>
                <a:gd name="f33" fmla="*/ f1 1 111"/>
                <a:gd name="f34" fmla="val f2"/>
                <a:gd name="f35" fmla="val f3"/>
                <a:gd name="f36" fmla="val f4"/>
                <a:gd name="f37" fmla="+- f36 0 f34"/>
                <a:gd name="f38" fmla="+- f35 0 f34"/>
                <a:gd name="f39" fmla="*/ f38 1 44"/>
                <a:gd name="f40" fmla="*/ f37 1 111"/>
                <a:gd name="f41" fmla="*/ 0 1 f39"/>
                <a:gd name="f42" fmla="*/ f35 1 f39"/>
                <a:gd name="f43" fmla="*/ 0 1 f40"/>
                <a:gd name="f44" fmla="*/ f36 1 f40"/>
                <a:gd name="f45" fmla="*/ f41 f32 1"/>
                <a:gd name="f46" fmla="*/ f42 f32 1"/>
                <a:gd name="f47" fmla="*/ f44 f33 1"/>
                <a:gd name="f48" fmla="*/ f43 f33 1"/>
              </a:gdLst>
              <a:ahLst/>
              <a:cxnLst>
                <a:cxn ang="3cd4">
                  <a:pos x="hc" y="t"/>
                </a:cxn>
                <a:cxn ang="0">
                  <a:pos x="r" y="vc"/>
                </a:cxn>
                <a:cxn ang="cd4">
                  <a:pos x="hc" y="b"/>
                </a:cxn>
                <a:cxn ang="cd2">
                  <a:pos x="l" y="vc"/>
                </a:cxn>
              </a:cxnLst>
              <a:rect l="f45" t="f48" r="f46" b="f47"/>
              <a:pathLst>
                <a:path w="44" h="111">
                  <a:moveTo>
                    <a:pt x="f5" y="f6"/>
                  </a:moveTo>
                  <a:cubicBezTo>
                    <a:pt x="f7" y="f8"/>
                    <a:pt x="f9" y="f10"/>
                    <a:pt x="f2" y="f2"/>
                  </a:cubicBezTo>
                  <a:cubicBezTo>
                    <a:pt x="f11" y="f12"/>
                    <a:pt x="f7" y="f13"/>
                    <a:pt x="f5" y="f14"/>
                  </a:cubicBezTo>
                  <a:cubicBezTo>
                    <a:pt x="f15" y="f16"/>
                    <a:pt x="f17" y="f18"/>
                    <a:pt x="f19" y="f20"/>
                  </a:cubicBezTo>
                  <a:cubicBezTo>
                    <a:pt x="f21" y="f22"/>
                    <a:pt x="f23" y="f24"/>
                    <a:pt x="f25" y="f4"/>
                  </a:cubicBezTo>
                  <a:cubicBezTo>
                    <a:pt x="f3" y="f4"/>
                    <a:pt x="f3" y="f4"/>
                    <a:pt x="f3" y="f4"/>
                  </a:cubicBezTo>
                  <a:cubicBezTo>
                    <a:pt x="f26" y="f27"/>
                    <a:pt x="f6" y="f28"/>
                    <a:pt x="f21" y="f16"/>
                  </a:cubicBezTo>
                  <a:cubicBezTo>
                    <a:pt x="f29" y="f3"/>
                    <a:pt x="f30" y="f31"/>
                    <a:pt x="f5" y="f6"/>
                  </a:cubicBezTo>
                  <a:close/>
                </a:path>
              </a:pathLst>
            </a:custGeom>
            <a:solidFill>
              <a:srgbClr val="2E5369"/>
            </a:solidFill>
            <a:ln cap="rnd">
              <a:noFill/>
              <a:prstDash val="solid"/>
            </a:ln>
          </p:spPr>
          <p:txBody>
            <a:bodyPr lIns="0" tIns="0" rIns="0" bIns="0"/>
            <a:lstStyle/>
            <a:p>
              <a:endParaRPr lang="en-US"/>
            </a:p>
          </p:txBody>
        </p:sp>
      </p:grpSp>
      <p:sp>
        <p:nvSpPr>
          <p:cNvPr id="34" name="Rectangle 6"/>
          <p:cNvSpPr/>
          <p:nvPr/>
        </p:nvSpPr>
        <p:spPr>
          <a:xfrm>
            <a:off x="0" y="0"/>
            <a:ext cx="182880" cy="6858000"/>
          </a:xfrm>
          <a:prstGeom prst="rect">
            <a:avLst/>
          </a:prstGeom>
          <a:solidFill>
            <a:srgbClr val="2E5369"/>
          </a:solidFill>
          <a:ln cap="rnd">
            <a:noFill/>
            <a:prstDash val="solid"/>
          </a:ln>
        </p:spPr>
        <p:txBody>
          <a:bodyPr lIns="0" tIns="0" rIns="0" bIns="0"/>
          <a:lstStyle/>
          <a:p>
            <a:endParaRPr lang="en-US"/>
          </a:p>
        </p:txBody>
      </p:sp>
      <p:sp>
        <p:nvSpPr>
          <p:cNvPr id="2" name="Text Placeholder 4"/>
          <p:cNvSpPr txBox="1">
            <a:spLocks noGrp="1"/>
          </p:cNvSpPr>
          <p:nvPr>
            <p:ph type="body" idx="1"/>
          </p:nvPr>
        </p:nvSpPr>
        <p:spPr>
          <a:xfrm>
            <a:off x="7506629" y="1969471"/>
            <a:ext cx="3999000" cy="576264"/>
          </a:xfrm>
        </p:spPr>
        <p:txBody>
          <a:bodyPr anchor="b">
            <a:noAutofit/>
          </a:bodyPr>
          <a:lstStyle>
            <a:lvl1pPr marL="0" indent="0">
              <a:buNone/>
              <a:defRPr sz="2400"/>
            </a:lvl1pPr>
          </a:lstStyle>
          <a:p>
            <a:pPr lvl="0"/>
            <a:r>
              <a:rPr lang="en-US"/>
              <a:t>Click to edit Master text styles</a:t>
            </a:r>
          </a:p>
        </p:txBody>
      </p:sp>
      <p:sp>
        <p:nvSpPr>
          <p:cNvPr id="3" name="Content Placeholder 5"/>
          <p:cNvSpPr txBox="1">
            <a:spLocks noGrp="1"/>
          </p:cNvSpPr>
          <p:nvPr>
            <p:ph idx="2"/>
          </p:nvPr>
        </p:nvSpPr>
        <p:spPr>
          <a:xfrm>
            <a:off x="7166957" y="2545735"/>
            <a:ext cx="4338672" cy="3354055"/>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6"/>
          <p:cNvSpPr txBox="1">
            <a:spLocks noGrp="1"/>
          </p:cNvSpPr>
          <p:nvPr>
            <p:ph type="dt" sz="half" idx="7"/>
          </p:nvPr>
        </p:nvSpPr>
        <p:spPr>
          <a:xfrm>
            <a:off x="10361615" y="6130439"/>
            <a:ext cx="1146282" cy="370396"/>
          </a:xfrm>
        </p:spPr>
        <p:txBody>
          <a:bodyPr/>
          <a:lstStyle>
            <a:lvl1pPr>
              <a:defRPr/>
            </a:lvl1pPr>
          </a:lstStyle>
          <a:p>
            <a:pPr lvl="0"/>
            <a:fld id="{9882D0E4-A53B-4C95-98A0-5EC65D5DD88A}" type="datetime1">
              <a:rPr lang="en-US"/>
              <a:pPr lvl="0"/>
              <a:t>2/22/17</a:t>
            </a:fld>
            <a:endParaRPr lang="en-US"/>
          </a:p>
        </p:txBody>
      </p:sp>
      <p:sp>
        <p:nvSpPr>
          <p:cNvPr id="5" name="Footer Placeholder 7"/>
          <p:cNvSpPr txBox="1">
            <a:spLocks noGrp="1"/>
          </p:cNvSpPr>
          <p:nvPr>
            <p:ph type="ftr" sz="quarter" idx="9"/>
          </p:nvPr>
        </p:nvSpPr>
        <p:spPr>
          <a:xfrm>
            <a:off x="2589215" y="6135806"/>
            <a:ext cx="7619996" cy="365129"/>
          </a:xfrm>
        </p:spPr>
        <p:txBody>
          <a:bodyPr/>
          <a:lstStyle>
            <a:lvl1pPr>
              <a:defRPr/>
            </a:lvl1pPr>
          </a:lstStyle>
          <a:p>
            <a:pPr lvl="0"/>
            <a:r>
              <a:rPr lang="en-US"/>
              <a:t>Jeff Mazzamurro | Pharmacist Intern | WNE College of Pharmacy | 2/6/17</a:t>
            </a:r>
          </a:p>
        </p:txBody>
      </p:sp>
      <p:sp>
        <p:nvSpPr>
          <p:cNvPr id="6" name="Freeform 11"/>
          <p:cNvSpPr/>
          <p:nvPr/>
        </p:nvSpPr>
        <p:spPr>
          <a:xfrm flipV="1">
            <a:off x="-4187" y="714375"/>
            <a:ext cx="1588523" cy="507299"/>
          </a:xfrm>
          <a:custGeom>
            <a:avLst/>
            <a:gdLst>
              <a:gd name="f0" fmla="val w"/>
              <a:gd name="f1" fmla="val h"/>
              <a:gd name="f2" fmla="val 0"/>
              <a:gd name="f3" fmla="val 9248"/>
              <a:gd name="f4" fmla="val 10000"/>
              <a:gd name="f5" fmla="val 4701"/>
              <a:gd name="f6" fmla="val 7915"/>
              <a:gd name="f7" fmla="val 188"/>
              <a:gd name="f8" fmla="val 7906"/>
              <a:gd name="f9" fmla="val 156"/>
              <a:gd name="f10" fmla="val 7895"/>
              <a:gd name="f11" fmla="val 126"/>
              <a:gd name="f12" fmla="val 7886"/>
              <a:gd name="f13" fmla="val 94"/>
              <a:gd name="f14" fmla="val 7859"/>
              <a:gd name="f15" fmla="val 7831"/>
              <a:gd name="f16" fmla="val 7803"/>
              <a:gd name="f17" fmla="val 7275"/>
              <a:gd name="f18" fmla="val 70"/>
              <a:gd name="f19" fmla="val 8"/>
              <a:gd name="f20" fmla="val 3380"/>
              <a:gd name="f21" fmla="val 17"/>
              <a:gd name="f22" fmla="val 6690"/>
              <a:gd name="f23" fmla="val 25"/>
              <a:gd name="f24" fmla="val 9966"/>
              <a:gd name="f25" fmla="val 9872"/>
              <a:gd name="f26" fmla="val 9778"/>
              <a:gd name="f27" fmla="val 5265"/>
              <a:gd name="f28" fmla="val 9303"/>
              <a:gd name="f29" fmla="val 5077"/>
              <a:gd name="f30" fmla="val 4889"/>
              <a:gd name="f31" fmla="*/ f0 1 9248"/>
              <a:gd name="f32" fmla="*/ f1 1 10000"/>
              <a:gd name="f33" fmla="val f2"/>
              <a:gd name="f34" fmla="val f3"/>
              <a:gd name="f35" fmla="val f4"/>
              <a:gd name="f36" fmla="+- f35 0 f33"/>
              <a:gd name="f37" fmla="+- f34 0 f33"/>
              <a:gd name="f38" fmla="*/ f37 1 9248"/>
              <a:gd name="f39" fmla="*/ f36 1 10000"/>
              <a:gd name="f40" fmla="*/ f33 1 f38"/>
              <a:gd name="f41" fmla="*/ f34 1 f38"/>
              <a:gd name="f42" fmla="*/ f33 1 f39"/>
              <a:gd name="f43" fmla="*/ f35 1 f39"/>
              <a:gd name="f44" fmla="*/ f40 f31 1"/>
              <a:gd name="f45" fmla="*/ f41 f31 1"/>
              <a:gd name="f46" fmla="*/ f43 f32 1"/>
              <a:gd name="f47" fmla="*/ f42 f32 1"/>
            </a:gdLst>
            <a:ahLst/>
            <a:cxnLst>
              <a:cxn ang="3cd4">
                <a:pos x="hc" y="t"/>
              </a:cxn>
              <a:cxn ang="0">
                <a:pos x="r" y="vc"/>
              </a:cxn>
              <a:cxn ang="cd4">
                <a:pos x="hc" y="b"/>
              </a:cxn>
              <a:cxn ang="cd2">
                <a:pos x="l" y="vc"/>
              </a:cxn>
            </a:cxnLst>
            <a:rect l="f44" t="f47" r="f45" b="f46"/>
            <a:pathLst>
              <a:path w="9248" h="10000">
                <a:moveTo>
                  <a:pt x="f3" y="f5"/>
                </a:moveTo>
                <a:lnTo>
                  <a:pt x="f6" y="f7"/>
                </a:lnTo>
                <a:cubicBezTo>
                  <a:pt x="f8" y="f9"/>
                  <a:pt x="f10" y="f11"/>
                  <a:pt x="f12" y="f13"/>
                </a:cubicBezTo>
                <a:cubicBezTo>
                  <a:pt x="f14" y="f2"/>
                  <a:pt x="f15" y="f2"/>
                  <a:pt x="f16" y="f2"/>
                </a:cubicBezTo>
                <a:lnTo>
                  <a:pt x="f17" y="f2"/>
                </a:lnTo>
                <a:lnTo>
                  <a:pt x="f2" y="f18"/>
                </a:lnTo>
                <a:cubicBezTo>
                  <a:pt x="f19" y="f20"/>
                  <a:pt x="f21" y="f22"/>
                  <a:pt x="f23" y="f4"/>
                </a:cubicBezTo>
                <a:lnTo>
                  <a:pt x="f17" y="f24"/>
                </a:lnTo>
                <a:lnTo>
                  <a:pt x="f16" y="f24"/>
                </a:lnTo>
                <a:cubicBezTo>
                  <a:pt x="f15" y="f24"/>
                  <a:pt x="f14" y="f25"/>
                  <a:pt x="f12" y="f25"/>
                </a:cubicBezTo>
                <a:cubicBezTo>
                  <a:pt x="f12" y="f26"/>
                  <a:pt x="f6" y="f26"/>
                  <a:pt x="f6" y="f26"/>
                </a:cubicBezTo>
                <a:lnTo>
                  <a:pt x="f3" y="f27"/>
                </a:lnTo>
                <a:cubicBezTo>
                  <a:pt x="f28" y="f29"/>
                  <a:pt x="f28" y="f30"/>
                  <a:pt x="f3" y="f5"/>
                </a:cubicBezTo>
                <a:close/>
              </a:path>
            </a:pathLst>
          </a:custGeom>
          <a:solidFill>
            <a:srgbClr val="353535"/>
          </a:solidFill>
          <a:ln cap="rnd">
            <a:noFill/>
            <a:prstDash val="solid"/>
          </a:ln>
        </p:spPr>
        <p:txBody>
          <a:bodyPr lIns="0" tIns="0" rIns="0" bIns="0"/>
          <a:lstStyle/>
          <a:p>
            <a:endParaRPr lang="en-US"/>
          </a:p>
        </p:txBody>
      </p:sp>
      <p:sp>
        <p:nvSpPr>
          <p:cNvPr id="7" name="Slide Number Placeholder 5"/>
          <p:cNvSpPr txBox="1">
            <a:spLocks noGrp="1"/>
          </p:cNvSpPr>
          <p:nvPr>
            <p:ph type="sldNum" sz="quarter" idx="8"/>
          </p:nvPr>
        </p:nvSpPr>
        <p:spPr>
          <a:xfrm>
            <a:off x="531815" y="787783"/>
            <a:ext cx="779763" cy="365129"/>
          </a:xfrm>
        </p:spPr>
        <p:txBody>
          <a:bodyPr/>
          <a:lstStyle>
            <a:lvl1pPr>
              <a:defRPr/>
            </a:lvl1pPr>
          </a:lstStyle>
          <a:p>
            <a:pPr lvl="0"/>
            <a:fld id="{1C00B5A6-2605-48A7-8192-A502C6E75C48}" type="slidenum">
              <a:t>‹#›</a:t>
            </a:fld>
            <a:endParaRPr lang="en-US"/>
          </a:p>
        </p:txBody>
      </p:sp>
    </p:spTree>
    <p:extLst>
      <p:ext uri="{BB962C8B-B14F-4D97-AF65-F5344CB8AC3E}">
        <p14:creationId xmlns:p14="http://schemas.microsoft.com/office/powerpoint/2010/main" val="39431083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4" name="Group 22"/>
          <p:cNvGrpSpPr/>
          <p:nvPr/>
        </p:nvGrpSpPr>
        <p:grpSpPr>
          <a:xfrm>
            <a:off x="0" y="228600"/>
            <a:ext cx="2851510" cy="6638634"/>
            <a:chOff x="0" y="228600"/>
            <a:chExt cx="2851510" cy="6638634"/>
          </a:xfrm>
        </p:grpSpPr>
        <p:sp>
          <p:nvSpPr>
            <p:cNvPr id="5" name="Freeform 11"/>
            <p:cNvSpPr/>
            <p:nvPr/>
          </p:nvSpPr>
          <p:spPr>
            <a:xfrm>
              <a:off x="0" y="2575041"/>
              <a:ext cx="100638" cy="626217"/>
            </a:xfrm>
            <a:custGeom>
              <a:avLst/>
              <a:gdLst>
                <a:gd name="f0" fmla="val w"/>
                <a:gd name="f1" fmla="val h"/>
                <a:gd name="f2" fmla="val 0"/>
                <a:gd name="f3" fmla="val 22"/>
                <a:gd name="f4" fmla="val 136"/>
                <a:gd name="f5" fmla="val 20"/>
                <a:gd name="f6" fmla="val 117"/>
                <a:gd name="f7" fmla="val 19"/>
                <a:gd name="f8" fmla="val 99"/>
                <a:gd name="f9" fmla="val 17"/>
                <a:gd name="f10" fmla="val 80"/>
                <a:gd name="f11" fmla="val 11"/>
                <a:gd name="f12" fmla="val 54"/>
                <a:gd name="f13" fmla="val 6"/>
                <a:gd name="f14" fmla="val 27"/>
                <a:gd name="f15" fmla="val 35"/>
                <a:gd name="f16" fmla="val 64"/>
                <a:gd name="f17" fmla="val 13"/>
                <a:gd name="f18" fmla="val 94"/>
                <a:gd name="f19" fmla="val 124"/>
                <a:gd name="f20" fmla="val 128"/>
                <a:gd name="f21" fmla="val 21"/>
                <a:gd name="f22" fmla="val 132"/>
                <a:gd name="f23" fmla="*/ f0 1 22"/>
                <a:gd name="f24" fmla="*/ f1 1 136"/>
                <a:gd name="f25" fmla="val f2"/>
                <a:gd name="f26" fmla="val f3"/>
                <a:gd name="f27" fmla="val f4"/>
                <a:gd name="f28" fmla="+- f27 0 f25"/>
                <a:gd name="f29" fmla="+- f26 0 f25"/>
                <a:gd name="f30" fmla="*/ f29 1 22"/>
                <a:gd name="f31" fmla="*/ f28 1 136"/>
                <a:gd name="f32" fmla="*/ 0 1 f30"/>
                <a:gd name="f33" fmla="*/ f26 1 f30"/>
                <a:gd name="f34" fmla="*/ 0 1 f31"/>
                <a:gd name="f35" fmla="*/ f27 1 f31"/>
                <a:gd name="f36" fmla="*/ f32 f23 1"/>
                <a:gd name="f37" fmla="*/ f33 f23 1"/>
                <a:gd name="f38" fmla="*/ f35 f24 1"/>
                <a:gd name="f39" fmla="*/ f34 f24 1"/>
              </a:gdLst>
              <a:ahLst/>
              <a:cxnLst>
                <a:cxn ang="3cd4">
                  <a:pos x="hc" y="t"/>
                </a:cxn>
                <a:cxn ang="0">
                  <a:pos x="r" y="vc"/>
                </a:cxn>
                <a:cxn ang="cd4">
                  <a:pos x="hc" y="b"/>
                </a:cxn>
                <a:cxn ang="cd2">
                  <a:pos x="l" y="vc"/>
                </a:cxn>
              </a:cxnLst>
              <a:rect l="f36" t="f39" r="f37" b="f38"/>
              <a:pathLst>
                <a:path w="22" h="136">
                  <a:moveTo>
                    <a:pt x="f3" y="f4"/>
                  </a:moveTo>
                  <a:cubicBezTo>
                    <a:pt x="f5" y="f6"/>
                    <a:pt x="f7" y="f8"/>
                    <a:pt x="f9" y="f10"/>
                  </a:cubicBezTo>
                  <a:cubicBezTo>
                    <a:pt x="f11" y="f12"/>
                    <a:pt x="f13" y="f14"/>
                    <a:pt x="f2" y="f2"/>
                  </a:cubicBezTo>
                  <a:cubicBezTo>
                    <a:pt x="f2" y="f15"/>
                    <a:pt x="f2" y="f15"/>
                    <a:pt x="f2" y="f15"/>
                  </a:cubicBezTo>
                  <a:cubicBezTo>
                    <a:pt x="f13" y="f16"/>
                    <a:pt x="f17" y="f18"/>
                    <a:pt x="f5" y="f19"/>
                  </a:cubicBezTo>
                  <a:cubicBezTo>
                    <a:pt x="f5" y="f20"/>
                    <a:pt x="f21" y="f22"/>
                    <a:pt x="f3" y="f4"/>
                  </a:cubicBezTo>
                  <a:close/>
                </a:path>
              </a:pathLst>
            </a:custGeom>
            <a:solidFill>
              <a:srgbClr val="2E5369">
                <a:alpha val="20000"/>
              </a:srgbClr>
            </a:solidFill>
            <a:ln cap="rnd">
              <a:noFill/>
              <a:prstDash val="solid"/>
            </a:ln>
          </p:spPr>
          <p:txBody>
            <a:bodyPr lIns="0" tIns="0" rIns="0" bIns="0"/>
            <a:lstStyle/>
            <a:p>
              <a:endParaRPr lang="en-US"/>
            </a:p>
          </p:txBody>
        </p:sp>
        <p:sp>
          <p:nvSpPr>
            <p:cNvPr id="6" name="Freeform 12"/>
            <p:cNvSpPr/>
            <p:nvPr/>
          </p:nvSpPr>
          <p:spPr>
            <a:xfrm>
              <a:off x="128601" y="3156527"/>
              <a:ext cx="646718" cy="2322219"/>
            </a:xfrm>
            <a:custGeom>
              <a:avLst/>
              <a:gdLst>
                <a:gd name="f0" fmla="val w"/>
                <a:gd name="f1" fmla="val h"/>
                <a:gd name="f2" fmla="val 0"/>
                <a:gd name="f3" fmla="val 140"/>
                <a:gd name="f4" fmla="val 504"/>
                <a:gd name="f5" fmla="val 86"/>
                <a:gd name="f6" fmla="val 350"/>
                <a:gd name="f7" fmla="val 103"/>
                <a:gd name="f8" fmla="val 402"/>
                <a:gd name="f9" fmla="val 120"/>
                <a:gd name="f10" fmla="val 453"/>
                <a:gd name="f11" fmla="val 139"/>
                <a:gd name="f12" fmla="val 495"/>
                <a:gd name="f13" fmla="val 487"/>
                <a:gd name="f14" fmla="val 478"/>
                <a:gd name="f15" fmla="val 124"/>
                <a:gd name="f16" fmla="val 435"/>
                <a:gd name="f17" fmla="val 109"/>
                <a:gd name="f18" fmla="val 391"/>
                <a:gd name="f19" fmla="val 95"/>
                <a:gd name="f20" fmla="val 347"/>
                <a:gd name="f21" fmla="val 58"/>
                <a:gd name="f22" fmla="val 233"/>
                <a:gd name="f23" fmla="val 27"/>
                <a:gd name="f24" fmla="val 117"/>
                <a:gd name="f25" fmla="val 2"/>
                <a:gd name="f26" fmla="val 20"/>
                <a:gd name="f27" fmla="val 4"/>
                <a:gd name="f28" fmla="val 41"/>
                <a:gd name="f29" fmla="val 6"/>
                <a:gd name="f30" fmla="val 61"/>
                <a:gd name="f31" fmla="val 30"/>
                <a:gd name="f32" fmla="val 158"/>
                <a:gd name="f33" fmla="val 56"/>
                <a:gd name="f34" fmla="val 255"/>
                <a:gd name="f35" fmla="*/ f0 1 140"/>
                <a:gd name="f36" fmla="*/ f1 1 504"/>
                <a:gd name="f37" fmla="val f2"/>
                <a:gd name="f38" fmla="val f3"/>
                <a:gd name="f39" fmla="val f4"/>
                <a:gd name="f40" fmla="+- f39 0 f37"/>
                <a:gd name="f41" fmla="+- f38 0 f37"/>
                <a:gd name="f42" fmla="*/ f41 1 140"/>
                <a:gd name="f43" fmla="*/ f40 1 504"/>
                <a:gd name="f44" fmla="*/ 0 1 f42"/>
                <a:gd name="f45" fmla="*/ f38 1 f42"/>
                <a:gd name="f46" fmla="*/ 0 1 f43"/>
                <a:gd name="f47" fmla="*/ f39 1 f43"/>
                <a:gd name="f48" fmla="*/ f44 f35 1"/>
                <a:gd name="f49" fmla="*/ f45 f35 1"/>
                <a:gd name="f50" fmla="*/ f47 f36 1"/>
                <a:gd name="f51" fmla="*/ f46 f36 1"/>
              </a:gdLst>
              <a:ahLst/>
              <a:cxnLst>
                <a:cxn ang="3cd4">
                  <a:pos x="hc" y="t"/>
                </a:cxn>
                <a:cxn ang="0">
                  <a:pos x="r" y="vc"/>
                </a:cxn>
                <a:cxn ang="cd4">
                  <a:pos x="hc" y="b"/>
                </a:cxn>
                <a:cxn ang="cd2">
                  <a:pos x="l" y="vc"/>
                </a:cxn>
              </a:cxnLst>
              <a:rect l="f48" t="f51" r="f49" b="f50"/>
              <a:pathLst>
                <a:path w="140" h="504">
                  <a:moveTo>
                    <a:pt x="f5" y="f6"/>
                  </a:moveTo>
                  <a:cubicBezTo>
                    <a:pt x="f7" y="f8"/>
                    <a:pt x="f9" y="f10"/>
                    <a:pt x="f11" y="f4"/>
                  </a:cubicBezTo>
                  <a:cubicBezTo>
                    <a:pt x="f11" y="f12"/>
                    <a:pt x="f11" y="f13"/>
                    <a:pt x="f3" y="f14"/>
                  </a:cubicBezTo>
                  <a:cubicBezTo>
                    <a:pt x="f15" y="f16"/>
                    <a:pt x="f17" y="f18"/>
                    <a:pt x="f19" y="f20"/>
                  </a:cubicBezTo>
                  <a:cubicBezTo>
                    <a:pt x="f21" y="f22"/>
                    <a:pt x="f23" y="f24"/>
                    <a:pt x="f2" y="f2"/>
                  </a:cubicBezTo>
                  <a:cubicBezTo>
                    <a:pt x="f25" y="f26"/>
                    <a:pt x="f27" y="f28"/>
                    <a:pt x="f29" y="f30"/>
                  </a:cubicBezTo>
                  <a:cubicBezTo>
                    <a:pt x="f31" y="f32"/>
                    <a:pt x="f33" y="f34"/>
                    <a:pt x="f5" y="f6"/>
                  </a:cubicBezTo>
                  <a:close/>
                </a:path>
              </a:pathLst>
            </a:custGeom>
            <a:solidFill>
              <a:srgbClr val="2E5369">
                <a:alpha val="20000"/>
              </a:srgbClr>
            </a:solidFill>
            <a:ln cap="rnd">
              <a:noFill/>
              <a:prstDash val="solid"/>
            </a:ln>
          </p:spPr>
          <p:txBody>
            <a:bodyPr lIns="0" tIns="0" rIns="0" bIns="0"/>
            <a:lstStyle/>
            <a:p>
              <a:endParaRPr lang="en-US"/>
            </a:p>
          </p:txBody>
        </p:sp>
        <p:sp>
          <p:nvSpPr>
            <p:cNvPr id="7" name="Freeform 13"/>
            <p:cNvSpPr/>
            <p:nvPr/>
          </p:nvSpPr>
          <p:spPr>
            <a:xfrm>
              <a:off x="806994" y="5447062"/>
              <a:ext cx="609438" cy="1420163"/>
            </a:xfrm>
            <a:custGeom>
              <a:avLst/>
              <a:gdLst>
                <a:gd name="f0" fmla="val w"/>
                <a:gd name="f1" fmla="val h"/>
                <a:gd name="f2" fmla="val 0"/>
                <a:gd name="f3" fmla="val 132"/>
                <a:gd name="f4" fmla="val 308"/>
                <a:gd name="f5" fmla="val 8"/>
                <a:gd name="f6" fmla="val 22"/>
                <a:gd name="f7" fmla="val 5"/>
                <a:gd name="f8" fmla="val 15"/>
                <a:gd name="f9" fmla="val 2"/>
                <a:gd name="f10" fmla="val 10"/>
                <a:gd name="f11" fmla="val 19"/>
                <a:gd name="f12" fmla="val 29"/>
                <a:gd name="f13" fmla="val 21"/>
                <a:gd name="f14" fmla="val 85"/>
                <a:gd name="f15" fmla="val 44"/>
                <a:gd name="f16" fmla="val 140"/>
                <a:gd name="f17" fmla="val 68"/>
                <a:gd name="f18" fmla="val 194"/>
                <a:gd name="f19" fmla="val 232"/>
                <a:gd name="f20" fmla="val 104"/>
                <a:gd name="f21" fmla="val 270"/>
                <a:gd name="f22" fmla="val 123"/>
                <a:gd name="f23" fmla="val 113"/>
                <a:gd name="f24" fmla="val 269"/>
                <a:gd name="f25" fmla="val 94"/>
                <a:gd name="f26" fmla="val 230"/>
                <a:gd name="f27" fmla="val 77"/>
                <a:gd name="f28" fmla="val 190"/>
                <a:gd name="f29" fmla="val 52"/>
                <a:gd name="f30" fmla="val 135"/>
                <a:gd name="f31" fmla="val 79"/>
                <a:gd name="f32" fmla="*/ f0 1 132"/>
                <a:gd name="f33" fmla="*/ f1 1 308"/>
                <a:gd name="f34" fmla="val f2"/>
                <a:gd name="f35" fmla="val f3"/>
                <a:gd name="f36" fmla="val f4"/>
                <a:gd name="f37" fmla="+- f36 0 f34"/>
                <a:gd name="f38" fmla="+- f35 0 f34"/>
                <a:gd name="f39" fmla="*/ f38 1 132"/>
                <a:gd name="f40" fmla="*/ f37 1 308"/>
                <a:gd name="f41" fmla="*/ 0 1 f39"/>
                <a:gd name="f42" fmla="*/ f35 1 f39"/>
                <a:gd name="f43" fmla="*/ 0 1 f40"/>
                <a:gd name="f44" fmla="*/ f36 1 f40"/>
                <a:gd name="f45" fmla="*/ f41 f32 1"/>
                <a:gd name="f46" fmla="*/ f42 f32 1"/>
                <a:gd name="f47" fmla="*/ f44 f33 1"/>
                <a:gd name="f48" fmla="*/ f43 f33 1"/>
              </a:gdLst>
              <a:ahLst/>
              <a:cxnLst>
                <a:cxn ang="3cd4">
                  <a:pos x="hc" y="t"/>
                </a:cxn>
                <a:cxn ang="0">
                  <a:pos x="r" y="vc"/>
                </a:cxn>
                <a:cxn ang="cd4">
                  <a:pos x="hc" y="b"/>
                </a:cxn>
                <a:cxn ang="cd2">
                  <a:pos x="l" y="vc"/>
                </a:cxn>
              </a:cxnLst>
              <a:rect l="f45" t="f48" r="f46" b="f47"/>
              <a:pathLst>
                <a:path w="132" h="308">
                  <a:moveTo>
                    <a:pt x="f5" y="f6"/>
                  </a:moveTo>
                  <a:cubicBezTo>
                    <a:pt x="f7" y="f8"/>
                    <a:pt x="f9" y="f5"/>
                    <a:pt x="f2" y="f2"/>
                  </a:cubicBezTo>
                  <a:cubicBezTo>
                    <a:pt x="f2" y="f10"/>
                    <a:pt x="f2" y="f11"/>
                    <a:pt x="f2" y="f12"/>
                  </a:cubicBezTo>
                  <a:cubicBezTo>
                    <a:pt x="f13" y="f14"/>
                    <a:pt x="f15" y="f16"/>
                    <a:pt x="f17" y="f18"/>
                  </a:cubicBezTo>
                  <a:cubicBezTo>
                    <a:pt x="f14" y="f19"/>
                    <a:pt x="f20" y="f21"/>
                    <a:pt x="f22" y="f4"/>
                  </a:cubicBezTo>
                  <a:cubicBezTo>
                    <a:pt x="f3" y="f4"/>
                    <a:pt x="f3" y="f4"/>
                    <a:pt x="f3" y="f4"/>
                  </a:cubicBezTo>
                  <a:cubicBezTo>
                    <a:pt x="f23" y="f24"/>
                    <a:pt x="f25" y="f26"/>
                    <a:pt x="f27" y="f28"/>
                  </a:cubicBezTo>
                  <a:cubicBezTo>
                    <a:pt x="f29" y="f30"/>
                    <a:pt x="f12" y="f31"/>
                    <a:pt x="f5" y="f6"/>
                  </a:cubicBezTo>
                  <a:close/>
                </a:path>
              </a:pathLst>
            </a:custGeom>
            <a:solidFill>
              <a:srgbClr val="2E5369">
                <a:alpha val="20000"/>
              </a:srgbClr>
            </a:solidFill>
            <a:ln cap="rnd">
              <a:noFill/>
              <a:prstDash val="solid"/>
            </a:ln>
          </p:spPr>
          <p:txBody>
            <a:bodyPr lIns="0" tIns="0" rIns="0" bIns="0"/>
            <a:lstStyle/>
            <a:p>
              <a:endParaRPr lang="en-US"/>
            </a:p>
          </p:txBody>
        </p:sp>
        <p:sp>
          <p:nvSpPr>
            <p:cNvPr id="8" name="Freeform 14"/>
            <p:cNvSpPr/>
            <p:nvPr/>
          </p:nvSpPr>
          <p:spPr>
            <a:xfrm>
              <a:off x="959827" y="6503798"/>
              <a:ext cx="171468" cy="363428"/>
            </a:xfrm>
            <a:custGeom>
              <a:avLst/>
              <a:gdLst>
                <a:gd name="f0" fmla="val w"/>
                <a:gd name="f1" fmla="val h"/>
                <a:gd name="f2" fmla="val 0"/>
                <a:gd name="f3" fmla="val 37"/>
                <a:gd name="f4" fmla="val 79"/>
                <a:gd name="f5" fmla="val 28"/>
                <a:gd name="f6" fmla="val 24"/>
                <a:gd name="f7" fmla="val 53"/>
                <a:gd name="f8" fmla="val 12"/>
                <a:gd name="f9" fmla="val 27"/>
                <a:gd name="f10" fmla="val 8"/>
                <a:gd name="f11" fmla="val 17"/>
                <a:gd name="f12" fmla="*/ f0 1 37"/>
                <a:gd name="f13" fmla="*/ f1 1 79"/>
                <a:gd name="f14" fmla="val f2"/>
                <a:gd name="f15" fmla="val f3"/>
                <a:gd name="f16" fmla="val f4"/>
                <a:gd name="f17" fmla="+- f16 0 f14"/>
                <a:gd name="f18" fmla="+- f15 0 f14"/>
                <a:gd name="f19" fmla="*/ f18 1 37"/>
                <a:gd name="f20" fmla="*/ f17 1 79"/>
                <a:gd name="f21" fmla="*/ 0 1 f19"/>
                <a:gd name="f22" fmla="*/ f15 1 f19"/>
                <a:gd name="f23" fmla="*/ 0 1 f20"/>
                <a:gd name="f24" fmla="*/ f16 1 f20"/>
                <a:gd name="f25" fmla="*/ f21 f12 1"/>
                <a:gd name="f26" fmla="*/ f22 f12 1"/>
                <a:gd name="f27" fmla="*/ f24 f13 1"/>
                <a:gd name="f28" fmla="*/ f23 f13 1"/>
              </a:gdLst>
              <a:ahLst/>
              <a:cxnLst>
                <a:cxn ang="3cd4">
                  <a:pos x="hc" y="t"/>
                </a:cxn>
                <a:cxn ang="0">
                  <a:pos x="r" y="vc"/>
                </a:cxn>
                <a:cxn ang="cd4">
                  <a:pos x="hc" y="b"/>
                </a:cxn>
                <a:cxn ang="cd2">
                  <a:pos x="l" y="vc"/>
                </a:cxn>
              </a:cxnLst>
              <a:rect l="f25" t="f28" r="f26" b="f27"/>
              <a:pathLst>
                <a:path w="37" h="79">
                  <a:moveTo>
                    <a:pt x="f5" y="f4"/>
                  </a:moveTo>
                  <a:cubicBezTo>
                    <a:pt x="f3" y="f4"/>
                    <a:pt x="f3" y="f4"/>
                    <a:pt x="f3" y="f4"/>
                  </a:cubicBezTo>
                  <a:cubicBezTo>
                    <a:pt x="f6" y="f7"/>
                    <a:pt x="f8" y="f9"/>
                    <a:pt x="f2" y="f2"/>
                  </a:cubicBezTo>
                  <a:cubicBezTo>
                    <a:pt x="f10" y="f9"/>
                    <a:pt x="f11" y="f7"/>
                    <a:pt x="f5" y="f4"/>
                  </a:cubicBezTo>
                  <a:close/>
                </a:path>
              </a:pathLst>
            </a:custGeom>
            <a:solidFill>
              <a:srgbClr val="2E5369">
                <a:alpha val="20000"/>
              </a:srgbClr>
            </a:solidFill>
            <a:ln cap="rnd">
              <a:noFill/>
              <a:prstDash val="solid"/>
            </a:ln>
          </p:spPr>
          <p:txBody>
            <a:bodyPr lIns="0" tIns="0" rIns="0" bIns="0"/>
            <a:lstStyle/>
            <a:p>
              <a:endParaRPr lang="en-US"/>
            </a:p>
          </p:txBody>
        </p:sp>
        <p:sp>
          <p:nvSpPr>
            <p:cNvPr id="9" name="Freeform 15"/>
            <p:cNvSpPr/>
            <p:nvPr/>
          </p:nvSpPr>
          <p:spPr>
            <a:xfrm>
              <a:off x="100638" y="3201259"/>
              <a:ext cx="821908" cy="3328635"/>
            </a:xfrm>
            <a:custGeom>
              <a:avLst/>
              <a:gdLst>
                <a:gd name="f0" fmla="val w"/>
                <a:gd name="f1" fmla="val h"/>
                <a:gd name="f2" fmla="val 0"/>
                <a:gd name="f3" fmla="val 178"/>
                <a:gd name="f4" fmla="val 722"/>
                <a:gd name="f5" fmla="val 162"/>
                <a:gd name="f6" fmla="val 660"/>
                <a:gd name="f7" fmla="val 145"/>
                <a:gd name="f8" fmla="val 618"/>
                <a:gd name="f9" fmla="val 130"/>
                <a:gd name="f10" fmla="val 576"/>
                <a:gd name="f11" fmla="val 116"/>
                <a:gd name="f12" fmla="val 534"/>
                <a:gd name="f13" fmla="val 84"/>
                <a:gd name="f14" fmla="val 437"/>
                <a:gd name="f15" fmla="val 59"/>
                <a:gd name="f16" fmla="val 337"/>
                <a:gd name="f17" fmla="val 40"/>
                <a:gd name="f18" fmla="val 236"/>
                <a:gd name="f19" fmla="val 29"/>
                <a:gd name="f20" fmla="val 175"/>
                <a:gd name="f21" fmla="val 20"/>
                <a:gd name="f22" fmla="val 113"/>
                <a:gd name="f23" fmla="val 12"/>
                <a:gd name="f24" fmla="val 51"/>
                <a:gd name="f25" fmla="val 8"/>
                <a:gd name="f26" fmla="val 34"/>
                <a:gd name="f27" fmla="val 4"/>
                <a:gd name="f28" fmla="val 17"/>
                <a:gd name="f29" fmla="val 79"/>
                <a:gd name="f30" fmla="val 19"/>
                <a:gd name="f31" fmla="val 159"/>
                <a:gd name="f32" fmla="val 33"/>
                <a:gd name="f33" fmla="val 237"/>
                <a:gd name="f34" fmla="val 339"/>
                <a:gd name="f35" fmla="val 76"/>
                <a:gd name="f36" fmla="val 439"/>
                <a:gd name="f37" fmla="val 107"/>
                <a:gd name="f38" fmla="val 537"/>
                <a:gd name="f39" fmla="val 123"/>
                <a:gd name="f40" fmla="val 586"/>
                <a:gd name="f41" fmla="val 141"/>
                <a:gd name="f42" fmla="val 634"/>
                <a:gd name="f43" fmla="val 160"/>
                <a:gd name="f44" fmla="val 681"/>
                <a:gd name="f45" fmla="val 166"/>
                <a:gd name="f46" fmla="val 695"/>
                <a:gd name="f47" fmla="val 172"/>
                <a:gd name="f48" fmla="val 708"/>
                <a:gd name="f49" fmla="val 176"/>
                <a:gd name="f50" fmla="val 717"/>
                <a:gd name="f51" fmla="val 713"/>
                <a:gd name="f52" fmla="val 174"/>
                <a:gd name="f53" fmla="val 169"/>
                <a:gd name="f54" fmla="val 692"/>
                <a:gd name="f55" fmla="val 165"/>
                <a:gd name="f56" fmla="val 676"/>
                <a:gd name="f57" fmla="*/ f0 1 178"/>
                <a:gd name="f58" fmla="*/ f1 1 722"/>
                <a:gd name="f59" fmla="val f2"/>
                <a:gd name="f60" fmla="val f3"/>
                <a:gd name="f61" fmla="val f4"/>
                <a:gd name="f62" fmla="+- f61 0 f59"/>
                <a:gd name="f63" fmla="+- f60 0 f59"/>
                <a:gd name="f64" fmla="*/ f63 1 178"/>
                <a:gd name="f65" fmla="*/ f62 1 722"/>
                <a:gd name="f66" fmla="*/ 0 1 f64"/>
                <a:gd name="f67" fmla="*/ f60 1 f64"/>
                <a:gd name="f68" fmla="*/ 0 1 f65"/>
                <a:gd name="f69" fmla="*/ f61 1 f65"/>
                <a:gd name="f70" fmla="*/ f66 f57 1"/>
                <a:gd name="f71" fmla="*/ f67 f57 1"/>
                <a:gd name="f72" fmla="*/ f69 f58 1"/>
                <a:gd name="f73" fmla="*/ f68 f58 1"/>
              </a:gdLst>
              <a:ahLst/>
              <a:cxnLst>
                <a:cxn ang="3cd4">
                  <a:pos x="hc" y="t"/>
                </a:cxn>
                <a:cxn ang="0">
                  <a:pos x="r" y="vc"/>
                </a:cxn>
                <a:cxn ang="cd4">
                  <a:pos x="hc" y="b"/>
                </a:cxn>
                <a:cxn ang="cd2">
                  <a:pos x="l" y="vc"/>
                </a:cxn>
              </a:cxnLst>
              <a:rect l="f70" t="f73" r="f71" b="f72"/>
              <a:pathLst>
                <a:path w="178" h="722">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5" y="f29"/>
                    <a:pt x="f30" y="f31"/>
                    <a:pt x="f32" y="f33"/>
                  </a:cubicBezTo>
                  <a:cubicBezTo>
                    <a:pt x="f24" y="f34"/>
                    <a:pt x="f35" y="f36"/>
                    <a:pt x="f37" y="f38"/>
                  </a:cubicBezTo>
                  <a:cubicBezTo>
                    <a:pt x="f39" y="f40"/>
                    <a:pt x="f41" y="f42"/>
                    <a:pt x="f43" y="f44"/>
                  </a:cubicBezTo>
                  <a:cubicBezTo>
                    <a:pt x="f45" y="f46"/>
                    <a:pt x="f47" y="f48"/>
                    <a:pt x="f3" y="f4"/>
                  </a:cubicBezTo>
                  <a:cubicBezTo>
                    <a:pt x="f49" y="f50"/>
                    <a:pt x="f20" y="f51"/>
                    <a:pt x="f52" y="f48"/>
                  </a:cubicBezTo>
                  <a:cubicBezTo>
                    <a:pt x="f53" y="f54"/>
                    <a:pt x="f55" y="f56"/>
                    <a:pt x="f5" y="f6"/>
                  </a:cubicBezTo>
                  <a:close/>
                </a:path>
              </a:pathLst>
            </a:custGeom>
            <a:solidFill>
              <a:srgbClr val="2E5369">
                <a:alpha val="20000"/>
              </a:srgbClr>
            </a:solidFill>
            <a:ln cap="rnd">
              <a:noFill/>
              <a:prstDash val="solid"/>
            </a:ln>
          </p:spPr>
          <p:txBody>
            <a:bodyPr lIns="0" tIns="0" rIns="0" bIns="0"/>
            <a:lstStyle/>
            <a:p>
              <a:endParaRPr lang="en-US"/>
            </a:p>
          </p:txBody>
        </p:sp>
        <p:sp>
          <p:nvSpPr>
            <p:cNvPr id="10" name="Freeform 16"/>
            <p:cNvSpPr/>
            <p:nvPr/>
          </p:nvSpPr>
          <p:spPr>
            <a:xfrm>
              <a:off x="22366" y="228600"/>
              <a:ext cx="106234" cy="2927927"/>
            </a:xfrm>
            <a:custGeom>
              <a:avLst/>
              <a:gdLst>
                <a:gd name="f0" fmla="val w"/>
                <a:gd name="f1" fmla="val h"/>
                <a:gd name="f2" fmla="val 0"/>
                <a:gd name="f3" fmla="val 23"/>
                <a:gd name="f4" fmla="val 635"/>
                <a:gd name="f5" fmla="val 11"/>
                <a:gd name="f6" fmla="val 577"/>
                <a:gd name="f7" fmla="val 12"/>
                <a:gd name="f8" fmla="val 581"/>
                <a:gd name="f9" fmla="val 585"/>
                <a:gd name="f10" fmla="val 589"/>
                <a:gd name="f11" fmla="val 15"/>
                <a:gd name="f12" fmla="val 603"/>
                <a:gd name="f13" fmla="val 19"/>
                <a:gd name="f14" fmla="val 617"/>
                <a:gd name="f15" fmla="val 22"/>
                <a:gd name="f16" fmla="val 632"/>
                <a:gd name="f17" fmla="val 633"/>
                <a:gd name="f18" fmla="val 634"/>
                <a:gd name="f19" fmla="val 21"/>
                <a:gd name="f20" fmla="val 615"/>
                <a:gd name="f21" fmla="val 596"/>
                <a:gd name="f22" fmla="val 17"/>
                <a:gd name="f23" fmla="val 576"/>
                <a:gd name="f24" fmla="val 9"/>
                <a:gd name="f25" fmla="val 474"/>
                <a:gd name="f26" fmla="val 5"/>
                <a:gd name="f27" fmla="val 372"/>
                <a:gd name="f28" fmla="val 269"/>
                <a:gd name="f29" fmla="val 6"/>
                <a:gd name="f30" fmla="val 179"/>
                <a:gd name="f31" fmla="val 90"/>
                <a:gd name="f32" fmla="val 89"/>
                <a:gd name="f33" fmla="val 2"/>
                <a:gd name="f34" fmla="val 1"/>
                <a:gd name="f35" fmla="val 3"/>
                <a:gd name="f36" fmla="*/ f0 1 23"/>
                <a:gd name="f37" fmla="*/ f1 1 635"/>
                <a:gd name="f38" fmla="val f2"/>
                <a:gd name="f39" fmla="val f3"/>
                <a:gd name="f40" fmla="val f4"/>
                <a:gd name="f41" fmla="+- f40 0 f38"/>
                <a:gd name="f42" fmla="+- f39 0 f38"/>
                <a:gd name="f43" fmla="*/ f42 1 23"/>
                <a:gd name="f44" fmla="*/ f41 1 635"/>
                <a:gd name="f45" fmla="*/ 0 1 f43"/>
                <a:gd name="f46" fmla="*/ f39 1 f43"/>
                <a:gd name="f47" fmla="*/ 0 1 f44"/>
                <a:gd name="f48" fmla="*/ f40 1 f44"/>
                <a:gd name="f49" fmla="*/ f45 f36 1"/>
                <a:gd name="f50" fmla="*/ f46 f36 1"/>
                <a:gd name="f51" fmla="*/ f48 f37 1"/>
                <a:gd name="f52" fmla="*/ f47 f37 1"/>
              </a:gdLst>
              <a:ahLst/>
              <a:cxnLst>
                <a:cxn ang="3cd4">
                  <a:pos x="hc" y="t"/>
                </a:cxn>
                <a:cxn ang="0">
                  <a:pos x="r" y="vc"/>
                </a:cxn>
                <a:cxn ang="cd4">
                  <a:pos x="hc" y="b"/>
                </a:cxn>
                <a:cxn ang="cd2">
                  <a:pos x="l" y="vc"/>
                </a:cxn>
              </a:cxnLst>
              <a:rect l="f49" t="f52" r="f50" b="f51"/>
              <a:pathLst>
                <a:path w="23" h="635">
                  <a:moveTo>
                    <a:pt x="f5" y="f6"/>
                  </a:moveTo>
                  <a:cubicBezTo>
                    <a:pt x="f7" y="f8"/>
                    <a:pt x="f7" y="f9"/>
                    <a:pt x="f7" y="f10"/>
                  </a:cubicBezTo>
                  <a:cubicBezTo>
                    <a:pt x="f11" y="f12"/>
                    <a:pt x="f13" y="f14"/>
                    <a:pt x="f15" y="f16"/>
                  </a:cubicBezTo>
                  <a:cubicBezTo>
                    <a:pt x="f15" y="f17"/>
                    <a:pt x="f15" y="f18"/>
                    <a:pt x="f3" y="f4"/>
                  </a:cubicBezTo>
                  <a:cubicBezTo>
                    <a:pt x="f19" y="f20"/>
                    <a:pt x="f13" y="f21"/>
                    <a:pt x="f22" y="f23"/>
                  </a:cubicBezTo>
                  <a:cubicBezTo>
                    <a:pt x="f24" y="f25"/>
                    <a:pt x="f26" y="f27"/>
                    <a:pt x="f26" y="f28"/>
                  </a:cubicBezTo>
                  <a:cubicBezTo>
                    <a:pt x="f29" y="f30"/>
                    <a:pt x="f24" y="f31"/>
                    <a:pt x="f11" y="f2"/>
                  </a:cubicBezTo>
                  <a:cubicBezTo>
                    <a:pt x="f7" y="f2"/>
                    <a:pt x="f7" y="f2"/>
                    <a:pt x="f7" y="f2"/>
                  </a:cubicBezTo>
                  <a:cubicBezTo>
                    <a:pt x="f26" y="f32"/>
                    <a:pt x="f33" y="f30"/>
                    <a:pt x="f34" y="f28"/>
                  </a:cubicBezTo>
                  <a:cubicBezTo>
                    <a:pt x="f2" y="f27"/>
                    <a:pt x="f35" y="f25"/>
                    <a:pt x="f5" y="f6"/>
                  </a:cubicBezTo>
                  <a:close/>
                </a:path>
              </a:pathLst>
            </a:custGeom>
            <a:solidFill>
              <a:srgbClr val="2E5369">
                <a:alpha val="20000"/>
              </a:srgbClr>
            </a:solidFill>
            <a:ln cap="rnd">
              <a:noFill/>
              <a:prstDash val="solid"/>
            </a:ln>
          </p:spPr>
          <p:txBody>
            <a:bodyPr lIns="0" tIns="0" rIns="0" bIns="0"/>
            <a:lstStyle/>
            <a:p>
              <a:endParaRPr lang="en-US"/>
            </a:p>
          </p:txBody>
        </p:sp>
        <p:sp>
          <p:nvSpPr>
            <p:cNvPr id="11" name="Freeform 17"/>
            <p:cNvSpPr/>
            <p:nvPr/>
          </p:nvSpPr>
          <p:spPr>
            <a:xfrm>
              <a:off x="78281" y="2944066"/>
              <a:ext cx="78272" cy="493894"/>
            </a:xfrm>
            <a:custGeom>
              <a:avLst/>
              <a:gdLst>
                <a:gd name="f0" fmla="val w"/>
                <a:gd name="f1" fmla="val h"/>
                <a:gd name="f2" fmla="val 0"/>
                <a:gd name="f3" fmla="val 17"/>
                <a:gd name="f4" fmla="val 107"/>
                <a:gd name="f5" fmla="val 2"/>
                <a:gd name="f6" fmla="val 19"/>
                <a:gd name="f7" fmla="val 3"/>
                <a:gd name="f8" fmla="val 37"/>
                <a:gd name="f9" fmla="val 5"/>
                <a:gd name="f10" fmla="val 56"/>
                <a:gd name="f11" fmla="val 9"/>
                <a:gd name="f12" fmla="val 73"/>
                <a:gd name="f13" fmla="val 13"/>
                <a:gd name="f14" fmla="val 90"/>
                <a:gd name="f15" fmla="val 15"/>
                <a:gd name="f16" fmla="val 87"/>
                <a:gd name="f17" fmla="val 66"/>
                <a:gd name="f18" fmla="val 11"/>
                <a:gd name="f19" fmla="val 46"/>
                <a:gd name="f20" fmla="val 10"/>
                <a:gd name="f21" fmla="val 45"/>
                <a:gd name="f22" fmla="val 44"/>
                <a:gd name="f23" fmla="val 43"/>
                <a:gd name="f24" fmla="val 7"/>
                <a:gd name="f25" fmla="val 28"/>
                <a:gd name="f26" fmla="val 14"/>
                <a:gd name="f27" fmla="*/ f0 1 17"/>
                <a:gd name="f28" fmla="*/ f1 1 107"/>
                <a:gd name="f29" fmla="val f2"/>
                <a:gd name="f30" fmla="val f3"/>
                <a:gd name="f31" fmla="val f4"/>
                <a:gd name="f32" fmla="+- f31 0 f29"/>
                <a:gd name="f33" fmla="+- f30 0 f29"/>
                <a:gd name="f34" fmla="*/ f33 1 17"/>
                <a:gd name="f35" fmla="*/ f32 1 107"/>
                <a:gd name="f36" fmla="*/ 0 1 f34"/>
                <a:gd name="f37" fmla="*/ f30 1 f34"/>
                <a:gd name="f38" fmla="*/ 0 1 f35"/>
                <a:gd name="f39" fmla="*/ f31 1 f35"/>
                <a:gd name="f40" fmla="*/ f36 f27 1"/>
                <a:gd name="f41" fmla="*/ f37 f27 1"/>
                <a:gd name="f42" fmla="*/ f39 f28 1"/>
                <a:gd name="f43" fmla="*/ f38 f28 1"/>
              </a:gdLst>
              <a:ahLst/>
              <a:cxnLst>
                <a:cxn ang="3cd4">
                  <a:pos x="hc" y="t"/>
                </a:cxn>
                <a:cxn ang="0">
                  <a:pos x="r" y="vc"/>
                </a:cxn>
                <a:cxn ang="cd4">
                  <a:pos x="hc" y="b"/>
                </a:cxn>
                <a:cxn ang="cd2">
                  <a:pos x="l" y="vc"/>
                </a:cxn>
              </a:cxnLst>
              <a:rect l="f40" t="f43" r="f41" b="f42"/>
              <a:pathLst>
                <a:path w="17" h="107">
                  <a:moveTo>
                    <a:pt x="f2" y="f2"/>
                  </a:moveTo>
                  <a:cubicBezTo>
                    <a:pt x="f5" y="f6"/>
                    <a:pt x="f7" y="f8"/>
                    <a:pt x="f9" y="f10"/>
                  </a:cubicBezTo>
                  <a:cubicBezTo>
                    <a:pt x="f11" y="f12"/>
                    <a:pt x="f13" y="f14"/>
                    <a:pt x="f3" y="f4"/>
                  </a:cubicBezTo>
                  <a:cubicBezTo>
                    <a:pt x="f15" y="f16"/>
                    <a:pt x="f13" y="f17"/>
                    <a:pt x="f18" y="f19"/>
                  </a:cubicBezTo>
                  <a:cubicBezTo>
                    <a:pt x="f20" y="f21"/>
                    <a:pt x="f20" y="f22"/>
                    <a:pt x="f20" y="f23"/>
                  </a:cubicBezTo>
                  <a:cubicBezTo>
                    <a:pt x="f24" y="f25"/>
                    <a:pt x="f7" y="f26"/>
                    <a:pt x="f2" y="f2"/>
                  </a:cubicBezTo>
                  <a:close/>
                </a:path>
              </a:pathLst>
            </a:custGeom>
            <a:solidFill>
              <a:srgbClr val="2E5369">
                <a:alpha val="20000"/>
              </a:srgbClr>
            </a:solidFill>
            <a:ln cap="rnd">
              <a:noFill/>
              <a:prstDash val="solid"/>
            </a:ln>
          </p:spPr>
          <p:txBody>
            <a:bodyPr lIns="0" tIns="0" rIns="0" bIns="0"/>
            <a:lstStyle/>
            <a:p>
              <a:endParaRPr lang="en-US"/>
            </a:p>
          </p:txBody>
        </p:sp>
        <p:sp>
          <p:nvSpPr>
            <p:cNvPr id="12" name="Freeform 18"/>
            <p:cNvSpPr/>
            <p:nvPr/>
          </p:nvSpPr>
          <p:spPr>
            <a:xfrm>
              <a:off x="769723" y="5478746"/>
              <a:ext cx="190103" cy="1025051"/>
            </a:xfrm>
            <a:custGeom>
              <a:avLst/>
              <a:gdLst>
                <a:gd name="f0" fmla="val w"/>
                <a:gd name="f1" fmla="val h"/>
                <a:gd name="f2" fmla="val 0"/>
                <a:gd name="f3" fmla="val 41"/>
                <a:gd name="f4" fmla="val 222"/>
                <a:gd name="f5" fmla="val 31"/>
                <a:gd name="f6" fmla="val 2"/>
                <a:gd name="f7" fmla="val 62"/>
                <a:gd name="f8" fmla="val 5"/>
                <a:gd name="f9" fmla="val 93"/>
                <a:gd name="f10" fmla="val 8"/>
                <a:gd name="f11" fmla="val 117"/>
                <a:gd name="f12" fmla="val 12"/>
                <a:gd name="f13" fmla="val 142"/>
                <a:gd name="f14" fmla="val 17"/>
                <a:gd name="f15" fmla="val 166"/>
                <a:gd name="f16" fmla="val 19"/>
                <a:gd name="f17" fmla="val 172"/>
                <a:gd name="f18" fmla="val 22"/>
                <a:gd name="f19" fmla="val 178"/>
                <a:gd name="f20" fmla="val 24"/>
                <a:gd name="f21" fmla="val 184"/>
                <a:gd name="f22" fmla="val 30"/>
                <a:gd name="f23" fmla="val 197"/>
                <a:gd name="f24" fmla="val 35"/>
                <a:gd name="f25" fmla="val 209"/>
                <a:gd name="f26" fmla="val 40"/>
                <a:gd name="f27" fmla="val 219"/>
                <a:gd name="f28" fmla="val 39"/>
                <a:gd name="f29" fmla="val 215"/>
                <a:gd name="f30" fmla="val 38"/>
                <a:gd name="f31" fmla="val 212"/>
                <a:gd name="f32" fmla="val 26"/>
                <a:gd name="f33" fmla="val 18"/>
                <a:gd name="f34" fmla="val 132"/>
                <a:gd name="f35" fmla="val 13"/>
                <a:gd name="f36" fmla="val 92"/>
                <a:gd name="f37" fmla="val 11"/>
                <a:gd name="f38" fmla="val 68"/>
                <a:gd name="f39" fmla="val 9"/>
                <a:gd name="f40" fmla="val 45"/>
                <a:gd name="f41" fmla="val 21"/>
                <a:gd name="f42" fmla="val 7"/>
                <a:gd name="f43" fmla="val 20"/>
                <a:gd name="f44" fmla="val 6"/>
                <a:gd name="f45" fmla="*/ f0 1 41"/>
                <a:gd name="f46" fmla="*/ f1 1 222"/>
                <a:gd name="f47" fmla="val f2"/>
                <a:gd name="f48" fmla="val f3"/>
                <a:gd name="f49" fmla="val f4"/>
                <a:gd name="f50" fmla="+- f49 0 f47"/>
                <a:gd name="f51" fmla="+- f48 0 f47"/>
                <a:gd name="f52" fmla="*/ f51 1 41"/>
                <a:gd name="f53" fmla="*/ f50 1 222"/>
                <a:gd name="f54" fmla="*/ 0 1 f52"/>
                <a:gd name="f55" fmla="*/ f48 1 f52"/>
                <a:gd name="f56" fmla="*/ 0 1 f53"/>
                <a:gd name="f57" fmla="*/ f49 1 f53"/>
                <a:gd name="f58" fmla="*/ f54 f45 1"/>
                <a:gd name="f59" fmla="*/ f55 f45 1"/>
                <a:gd name="f60" fmla="*/ f57 f46 1"/>
                <a:gd name="f61" fmla="*/ f56 f46 1"/>
              </a:gdLst>
              <a:ahLst/>
              <a:cxnLst>
                <a:cxn ang="3cd4">
                  <a:pos x="hc" y="t"/>
                </a:cxn>
                <a:cxn ang="0">
                  <a:pos x="r" y="vc"/>
                </a:cxn>
                <a:cxn ang="cd4">
                  <a:pos x="hc" y="b"/>
                </a:cxn>
                <a:cxn ang="cd2">
                  <a:pos x="l" y="vc"/>
                </a:cxn>
              </a:cxnLst>
              <a:rect l="f58" t="f61" r="f59" b="f60"/>
              <a:pathLst>
                <a:path w="41" h="222">
                  <a:moveTo>
                    <a:pt x="f2" y="f2"/>
                  </a:moveTo>
                  <a:cubicBezTo>
                    <a:pt x="f2" y="f5"/>
                    <a:pt x="f6" y="f7"/>
                    <a:pt x="f8" y="f9"/>
                  </a:cubicBezTo>
                  <a:cubicBezTo>
                    <a:pt x="f10" y="f11"/>
                    <a:pt x="f12" y="f13"/>
                    <a:pt x="f14" y="f15"/>
                  </a:cubicBezTo>
                  <a:cubicBezTo>
                    <a:pt x="f16" y="f17"/>
                    <a:pt x="f18" y="f19"/>
                    <a:pt x="f20" y="f21"/>
                  </a:cubicBezTo>
                  <a:cubicBezTo>
                    <a:pt x="f22" y="f23"/>
                    <a:pt x="f24" y="f25"/>
                    <a:pt x="f3" y="f4"/>
                  </a:cubicBezTo>
                  <a:cubicBezTo>
                    <a:pt x="f26" y="f27"/>
                    <a:pt x="f28" y="f29"/>
                    <a:pt x="f30" y="f31"/>
                  </a:cubicBezTo>
                  <a:cubicBezTo>
                    <a:pt x="f32" y="f17"/>
                    <a:pt x="f33" y="f34"/>
                    <a:pt x="f35" y="f36"/>
                  </a:cubicBezTo>
                  <a:cubicBezTo>
                    <a:pt x="f37" y="f38"/>
                    <a:pt x="f39" y="f40"/>
                    <a:pt x="f10" y="f18"/>
                  </a:cubicBezTo>
                  <a:cubicBezTo>
                    <a:pt x="f10" y="f41"/>
                    <a:pt x="f42" y="f43"/>
                    <a:pt x="f42" y="f33"/>
                  </a:cubicBezTo>
                  <a:cubicBezTo>
                    <a:pt x="f8" y="f12"/>
                    <a:pt x="f6" y="f44"/>
                    <a:pt x="f2" y="f2"/>
                  </a:cubicBezTo>
                  <a:close/>
                </a:path>
              </a:pathLst>
            </a:custGeom>
            <a:solidFill>
              <a:srgbClr val="2E5369">
                <a:alpha val="20000"/>
              </a:srgbClr>
            </a:solidFill>
            <a:ln cap="rnd">
              <a:noFill/>
              <a:prstDash val="solid"/>
            </a:ln>
          </p:spPr>
          <p:txBody>
            <a:bodyPr lIns="0" tIns="0" rIns="0" bIns="0"/>
            <a:lstStyle/>
            <a:p>
              <a:endParaRPr lang="en-US"/>
            </a:p>
          </p:txBody>
        </p:sp>
        <p:sp>
          <p:nvSpPr>
            <p:cNvPr id="13" name="Freeform 19"/>
            <p:cNvSpPr/>
            <p:nvPr/>
          </p:nvSpPr>
          <p:spPr>
            <a:xfrm>
              <a:off x="775310" y="1399022"/>
              <a:ext cx="2076200" cy="4048030"/>
            </a:xfrm>
            <a:custGeom>
              <a:avLst/>
              <a:gdLst>
                <a:gd name="f0" fmla="val w"/>
                <a:gd name="f1" fmla="val h"/>
                <a:gd name="f2" fmla="val 0"/>
                <a:gd name="f3" fmla="val 450"/>
                <a:gd name="f4" fmla="val 878"/>
                <a:gd name="f5" fmla="val 7"/>
                <a:gd name="f6" fmla="val 854"/>
                <a:gd name="f7" fmla="val 10"/>
                <a:gd name="f8" fmla="val 772"/>
                <a:gd name="f9" fmla="val 26"/>
                <a:gd name="f10" fmla="val 691"/>
                <a:gd name="f11" fmla="val 50"/>
                <a:gd name="f12" fmla="val 613"/>
                <a:gd name="f13" fmla="val 75"/>
                <a:gd name="f14" fmla="val 535"/>
                <a:gd name="f15" fmla="val 109"/>
                <a:gd name="f16" fmla="val 460"/>
                <a:gd name="f17" fmla="val 149"/>
                <a:gd name="f18" fmla="val 388"/>
                <a:gd name="f19" fmla="val 189"/>
                <a:gd name="f20" fmla="val 316"/>
                <a:gd name="f21" fmla="val 235"/>
                <a:gd name="f22" fmla="val 248"/>
                <a:gd name="f23" fmla="val 285"/>
                <a:gd name="f24" fmla="val 183"/>
                <a:gd name="f25" fmla="val 310"/>
                <a:gd name="f26" fmla="val 151"/>
                <a:gd name="f27" fmla="val 337"/>
                <a:gd name="f28" fmla="val 119"/>
                <a:gd name="f29" fmla="val 364"/>
                <a:gd name="f30" fmla="val 89"/>
                <a:gd name="f31" fmla="val 378"/>
                <a:gd name="f32" fmla="val 74"/>
                <a:gd name="f33" fmla="val 392"/>
                <a:gd name="f34" fmla="val 58"/>
                <a:gd name="f35" fmla="val 406"/>
                <a:gd name="f36" fmla="val 44"/>
                <a:gd name="f37" fmla="val 421"/>
                <a:gd name="f38" fmla="val 29"/>
                <a:gd name="f39" fmla="val 435"/>
                <a:gd name="f40" fmla="val 15"/>
                <a:gd name="f41" fmla="val 1"/>
                <a:gd name="f42" fmla="val 434"/>
                <a:gd name="f43" fmla="val 14"/>
                <a:gd name="f44" fmla="val 420"/>
                <a:gd name="f45" fmla="val 28"/>
                <a:gd name="f46" fmla="val 405"/>
                <a:gd name="f47" fmla="val 43"/>
                <a:gd name="f48" fmla="val 391"/>
                <a:gd name="f49" fmla="val 57"/>
                <a:gd name="f50" fmla="val 377"/>
                <a:gd name="f51" fmla="val 72"/>
                <a:gd name="f52" fmla="val 363"/>
                <a:gd name="f53" fmla="val 88"/>
                <a:gd name="f54" fmla="val 335"/>
                <a:gd name="f55" fmla="val 118"/>
                <a:gd name="f56" fmla="val 308"/>
                <a:gd name="f57" fmla="val 283"/>
                <a:gd name="f58" fmla="val 181"/>
                <a:gd name="f59" fmla="val 232"/>
                <a:gd name="f60" fmla="val 246"/>
                <a:gd name="f61" fmla="val 185"/>
                <a:gd name="f62" fmla="val 314"/>
                <a:gd name="f63" fmla="val 145"/>
                <a:gd name="f64" fmla="val 386"/>
                <a:gd name="f65" fmla="val 104"/>
                <a:gd name="f66" fmla="val 457"/>
                <a:gd name="f67" fmla="val 70"/>
                <a:gd name="f68" fmla="val 533"/>
                <a:gd name="f69" fmla="val 45"/>
                <a:gd name="f70" fmla="val 611"/>
                <a:gd name="f71" fmla="val 19"/>
                <a:gd name="f72" fmla="val 690"/>
                <a:gd name="f73" fmla="val 3"/>
                <a:gd name="f74" fmla="val 771"/>
                <a:gd name="f75" fmla="val 856"/>
                <a:gd name="f76" fmla="val 857"/>
                <a:gd name="f77" fmla="val 859"/>
                <a:gd name="f78" fmla="val 2"/>
                <a:gd name="f79" fmla="val 865"/>
                <a:gd name="f80" fmla="val 4"/>
                <a:gd name="f81" fmla="val 872"/>
                <a:gd name="f82" fmla="val 870"/>
                <a:gd name="f83" fmla="val 862"/>
                <a:gd name="f84" fmla="*/ f0 1 450"/>
                <a:gd name="f85" fmla="*/ f1 1 878"/>
                <a:gd name="f86" fmla="val f2"/>
                <a:gd name="f87" fmla="val f3"/>
                <a:gd name="f88" fmla="val f4"/>
                <a:gd name="f89" fmla="+- f88 0 f86"/>
                <a:gd name="f90" fmla="+- f87 0 f86"/>
                <a:gd name="f91" fmla="*/ f90 1 450"/>
                <a:gd name="f92" fmla="*/ f89 1 878"/>
                <a:gd name="f93" fmla="*/ 0 1 f91"/>
                <a:gd name="f94" fmla="*/ f87 1 f91"/>
                <a:gd name="f95" fmla="*/ 0 1 f92"/>
                <a:gd name="f96" fmla="*/ f88 1 f92"/>
                <a:gd name="f97" fmla="*/ f93 f84 1"/>
                <a:gd name="f98" fmla="*/ f94 f84 1"/>
                <a:gd name="f99" fmla="*/ f96 f85 1"/>
                <a:gd name="f100" fmla="*/ f95 f85 1"/>
              </a:gdLst>
              <a:ahLst/>
              <a:cxnLst>
                <a:cxn ang="3cd4">
                  <a:pos x="hc" y="t"/>
                </a:cxn>
                <a:cxn ang="0">
                  <a:pos x="r" y="vc"/>
                </a:cxn>
                <a:cxn ang="cd4">
                  <a:pos x="hc" y="b"/>
                </a:cxn>
                <a:cxn ang="cd2">
                  <a:pos x="l" y="vc"/>
                </a:cxn>
              </a:cxnLst>
              <a:rect l="f97" t="f100" r="f98" b="f99"/>
              <a:pathLst>
                <a:path w="450" h="87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38"/>
                    <a:pt x="f39" y="f40"/>
                    <a:pt x="f3" y="f41"/>
                  </a:cubicBezTo>
                  <a:cubicBezTo>
                    <a:pt x="f3" y="f2"/>
                    <a:pt x="f3" y="f2"/>
                    <a:pt x="f3" y="f2"/>
                  </a:cubicBezTo>
                  <a:cubicBezTo>
                    <a:pt x="f42" y="f43"/>
                    <a:pt x="f44" y="f45"/>
                    <a:pt x="f46" y="f47"/>
                  </a:cubicBezTo>
                  <a:cubicBezTo>
                    <a:pt x="f48" y="f49"/>
                    <a:pt x="f50" y="f51"/>
                    <a:pt x="f52" y="f53"/>
                  </a:cubicBezTo>
                  <a:cubicBezTo>
                    <a:pt x="f54" y="f55"/>
                    <a:pt x="f56" y="f17"/>
                    <a:pt x="f57" y="f58"/>
                  </a:cubicBezTo>
                  <a:cubicBezTo>
                    <a:pt x="f59" y="f60"/>
                    <a:pt x="f61" y="f62"/>
                    <a:pt x="f63" y="f64"/>
                  </a:cubicBezTo>
                  <a:cubicBezTo>
                    <a:pt x="f65" y="f66"/>
                    <a:pt x="f67" y="f68"/>
                    <a:pt x="f69" y="f70"/>
                  </a:cubicBezTo>
                  <a:cubicBezTo>
                    <a:pt x="f71" y="f72"/>
                    <a:pt x="f73" y="f74"/>
                    <a:pt x="f2" y="f6"/>
                  </a:cubicBezTo>
                  <a:cubicBezTo>
                    <a:pt x="f2" y="f75"/>
                    <a:pt x="f2" y="f76"/>
                    <a:pt x="f2" y="f77"/>
                  </a:cubicBezTo>
                  <a:cubicBezTo>
                    <a:pt x="f78" y="f79"/>
                    <a:pt x="f80" y="f81"/>
                    <a:pt x="f5" y="f4"/>
                  </a:cubicBezTo>
                  <a:cubicBezTo>
                    <a:pt x="f5" y="f82"/>
                    <a:pt x="f5" y="f83"/>
                    <a:pt x="f5" y="f6"/>
                  </a:cubicBezTo>
                  <a:close/>
                </a:path>
              </a:pathLst>
            </a:custGeom>
            <a:solidFill>
              <a:srgbClr val="2E5369">
                <a:alpha val="20000"/>
              </a:srgbClr>
            </a:solidFill>
            <a:ln cap="rnd">
              <a:noFill/>
              <a:prstDash val="solid"/>
            </a:ln>
          </p:spPr>
          <p:txBody>
            <a:bodyPr lIns="0" tIns="0" rIns="0" bIns="0"/>
            <a:lstStyle/>
            <a:p>
              <a:endParaRPr lang="en-US"/>
            </a:p>
          </p:txBody>
        </p:sp>
        <p:sp>
          <p:nvSpPr>
            <p:cNvPr id="14" name="Freeform 20"/>
            <p:cNvSpPr/>
            <p:nvPr/>
          </p:nvSpPr>
          <p:spPr>
            <a:xfrm>
              <a:off x="922547" y="6529894"/>
              <a:ext cx="162150" cy="337340"/>
            </a:xfrm>
            <a:custGeom>
              <a:avLst/>
              <a:gdLst>
                <a:gd name="f0" fmla="val w"/>
                <a:gd name="f1" fmla="val h"/>
                <a:gd name="f2" fmla="val 0"/>
                <a:gd name="f3" fmla="val 35"/>
                <a:gd name="f4" fmla="val 73"/>
                <a:gd name="f5" fmla="val 7"/>
                <a:gd name="f6" fmla="val 24"/>
                <a:gd name="f7" fmla="val 16"/>
                <a:gd name="f8" fmla="val 49"/>
                <a:gd name="f9" fmla="val 26"/>
                <a:gd name="f10" fmla="val 23"/>
                <a:gd name="f11" fmla="val 11"/>
                <a:gd name="f12" fmla="*/ f0 1 35"/>
                <a:gd name="f13" fmla="*/ f1 1 73"/>
                <a:gd name="f14" fmla="val f2"/>
                <a:gd name="f15" fmla="val f3"/>
                <a:gd name="f16" fmla="val f4"/>
                <a:gd name="f17" fmla="+- f16 0 f14"/>
                <a:gd name="f18" fmla="+- f15 0 f14"/>
                <a:gd name="f19" fmla="*/ f18 1 35"/>
                <a:gd name="f20" fmla="*/ f17 1 73"/>
                <a:gd name="f21" fmla="*/ 0 1 f19"/>
                <a:gd name="f22" fmla="*/ f15 1 f19"/>
                <a:gd name="f23" fmla="*/ 0 1 f20"/>
                <a:gd name="f24" fmla="*/ f16 1 f20"/>
                <a:gd name="f25" fmla="*/ f21 f12 1"/>
                <a:gd name="f26" fmla="*/ f22 f12 1"/>
                <a:gd name="f27" fmla="*/ f24 f13 1"/>
                <a:gd name="f28" fmla="*/ f23 f13 1"/>
              </a:gdLst>
              <a:ahLst/>
              <a:cxnLst>
                <a:cxn ang="3cd4">
                  <a:pos x="hc" y="t"/>
                </a:cxn>
                <a:cxn ang="0">
                  <a:pos x="r" y="vc"/>
                </a:cxn>
                <a:cxn ang="cd4">
                  <a:pos x="hc" y="b"/>
                </a:cxn>
                <a:cxn ang="cd2">
                  <a:pos x="l" y="vc"/>
                </a:cxn>
              </a:cxnLst>
              <a:rect l="f25" t="f28" r="f26" b="f27"/>
              <a:pathLst>
                <a:path w="35" h="73">
                  <a:moveTo>
                    <a:pt x="f2" y="f2"/>
                  </a:moveTo>
                  <a:cubicBezTo>
                    <a:pt x="f5" y="f6"/>
                    <a:pt x="f7" y="f8"/>
                    <a:pt x="f9" y="f4"/>
                  </a:cubicBezTo>
                  <a:cubicBezTo>
                    <a:pt x="f3" y="f4"/>
                    <a:pt x="f3" y="f4"/>
                    <a:pt x="f3" y="f4"/>
                  </a:cubicBezTo>
                  <a:cubicBezTo>
                    <a:pt x="f10" y="f8"/>
                    <a:pt x="f11" y="f6"/>
                    <a:pt x="f2" y="f2"/>
                  </a:cubicBezTo>
                  <a:close/>
                </a:path>
              </a:pathLst>
            </a:custGeom>
            <a:solidFill>
              <a:srgbClr val="2E5369">
                <a:alpha val="20000"/>
              </a:srgbClr>
            </a:solidFill>
            <a:ln cap="rnd">
              <a:noFill/>
              <a:prstDash val="solid"/>
            </a:ln>
          </p:spPr>
          <p:txBody>
            <a:bodyPr lIns="0" tIns="0" rIns="0" bIns="0"/>
            <a:lstStyle/>
            <a:p>
              <a:endParaRPr lang="en-US"/>
            </a:p>
          </p:txBody>
        </p:sp>
        <p:sp>
          <p:nvSpPr>
            <p:cNvPr id="15" name="Freeform 21"/>
            <p:cNvSpPr/>
            <p:nvPr/>
          </p:nvSpPr>
          <p:spPr>
            <a:xfrm>
              <a:off x="769723" y="5359462"/>
              <a:ext cx="37270" cy="221787"/>
            </a:xfrm>
            <a:custGeom>
              <a:avLst/>
              <a:gdLst>
                <a:gd name="f0" fmla="val w"/>
                <a:gd name="f1" fmla="val h"/>
                <a:gd name="f2" fmla="val 0"/>
                <a:gd name="f3" fmla="val 8"/>
                <a:gd name="f4" fmla="val 48"/>
                <a:gd name="f5" fmla="val 7"/>
                <a:gd name="f6" fmla="val 44"/>
                <a:gd name="f7" fmla="val 46"/>
                <a:gd name="f8" fmla="val 47"/>
                <a:gd name="f9" fmla="val 38"/>
                <a:gd name="f10" fmla="val 29"/>
                <a:gd name="f11" fmla="val 19"/>
                <a:gd name="f12" fmla="val 5"/>
                <a:gd name="f13" fmla="val 13"/>
                <a:gd name="f14" fmla="val 3"/>
                <a:gd name="f15" fmla="val 6"/>
                <a:gd name="f16" fmla="val 1"/>
                <a:gd name="f17" fmla="val 9"/>
                <a:gd name="f18" fmla="val 17"/>
                <a:gd name="f19" fmla="val 26"/>
                <a:gd name="f20" fmla="val 2"/>
                <a:gd name="f21" fmla="val 32"/>
                <a:gd name="f22" fmla="*/ f0 1 8"/>
                <a:gd name="f23" fmla="*/ f1 1 48"/>
                <a:gd name="f24" fmla="val f2"/>
                <a:gd name="f25" fmla="val f3"/>
                <a:gd name="f26" fmla="val f4"/>
                <a:gd name="f27" fmla="+- f26 0 f24"/>
                <a:gd name="f28" fmla="+- f25 0 f24"/>
                <a:gd name="f29" fmla="*/ f28 1 8"/>
                <a:gd name="f30" fmla="*/ f27 1 48"/>
                <a:gd name="f31" fmla="*/ 0 1 f29"/>
                <a:gd name="f32" fmla="*/ f25 1 f29"/>
                <a:gd name="f33" fmla="*/ 0 1 f30"/>
                <a:gd name="f34" fmla="*/ f26 1 f30"/>
                <a:gd name="f35" fmla="*/ f31 f22 1"/>
                <a:gd name="f36" fmla="*/ f32 f22 1"/>
                <a:gd name="f37" fmla="*/ f34 f23 1"/>
                <a:gd name="f38" fmla="*/ f33 f23 1"/>
              </a:gdLst>
              <a:ahLst/>
              <a:cxnLst>
                <a:cxn ang="3cd4">
                  <a:pos x="hc" y="t"/>
                </a:cxn>
                <a:cxn ang="0">
                  <a:pos x="r" y="vc"/>
                </a:cxn>
                <a:cxn ang="cd4">
                  <a:pos x="hc" y="b"/>
                </a:cxn>
                <a:cxn ang="cd2">
                  <a:pos x="l" y="vc"/>
                </a:cxn>
              </a:cxnLst>
              <a:rect l="f35" t="f38" r="f36" b="f37"/>
              <a:pathLst>
                <a:path w="8" h="48">
                  <a:moveTo>
                    <a:pt x="f5" y="f6"/>
                  </a:moveTo>
                  <a:cubicBezTo>
                    <a:pt x="f5" y="f7"/>
                    <a:pt x="f3" y="f8"/>
                    <a:pt x="f3" y="f4"/>
                  </a:cubicBezTo>
                  <a:cubicBezTo>
                    <a:pt x="f3" y="f9"/>
                    <a:pt x="f3" y="f10"/>
                    <a:pt x="f3" y="f11"/>
                  </a:cubicBezTo>
                  <a:cubicBezTo>
                    <a:pt x="f12" y="f13"/>
                    <a:pt x="f14" y="f15"/>
                    <a:pt x="f16" y="f2"/>
                  </a:cubicBezTo>
                  <a:cubicBezTo>
                    <a:pt x="f2" y="f17"/>
                    <a:pt x="f2" y="f18"/>
                    <a:pt x="f2" y="f19"/>
                  </a:cubicBezTo>
                  <a:cubicBezTo>
                    <a:pt x="f20" y="f21"/>
                    <a:pt x="f12" y="f9"/>
                    <a:pt x="f5" y="f6"/>
                  </a:cubicBezTo>
                  <a:close/>
                </a:path>
              </a:pathLst>
            </a:custGeom>
            <a:solidFill>
              <a:srgbClr val="2E5369">
                <a:alpha val="20000"/>
              </a:srgbClr>
            </a:solidFill>
            <a:ln cap="rnd">
              <a:noFill/>
              <a:prstDash val="solid"/>
            </a:ln>
          </p:spPr>
          <p:txBody>
            <a:bodyPr lIns="0" tIns="0" rIns="0" bIns="0"/>
            <a:lstStyle/>
            <a:p>
              <a:endParaRPr lang="en-US"/>
            </a:p>
          </p:txBody>
        </p:sp>
        <p:sp>
          <p:nvSpPr>
            <p:cNvPr id="16" name="Freeform 22"/>
            <p:cNvSpPr/>
            <p:nvPr/>
          </p:nvSpPr>
          <p:spPr>
            <a:xfrm>
              <a:off x="849861" y="6244739"/>
              <a:ext cx="238557" cy="622486"/>
            </a:xfrm>
            <a:custGeom>
              <a:avLst/>
              <a:gdLst>
                <a:gd name="f0" fmla="val w"/>
                <a:gd name="f1" fmla="val h"/>
                <a:gd name="f2" fmla="val 0"/>
                <a:gd name="f3" fmla="val 52"/>
                <a:gd name="f4" fmla="val 135"/>
                <a:gd name="f5" fmla="val 7"/>
                <a:gd name="f6" fmla="val 18"/>
                <a:gd name="f7" fmla="val 5"/>
                <a:gd name="f8" fmla="val 12"/>
                <a:gd name="f9" fmla="val 2"/>
                <a:gd name="f10" fmla="val 6"/>
                <a:gd name="f11" fmla="val 3"/>
                <a:gd name="f12" fmla="val 16"/>
                <a:gd name="f13" fmla="val 32"/>
                <a:gd name="f14" fmla="val 48"/>
                <a:gd name="f15" fmla="val 13"/>
                <a:gd name="f16" fmla="val 53"/>
                <a:gd name="f17" fmla="val 14"/>
                <a:gd name="f18" fmla="val 57"/>
                <a:gd name="f19" fmla="val 62"/>
                <a:gd name="f20" fmla="val 27"/>
                <a:gd name="f21" fmla="val 86"/>
                <a:gd name="f22" fmla="val 39"/>
                <a:gd name="f23" fmla="val 111"/>
                <a:gd name="f24" fmla="val 51"/>
                <a:gd name="f25" fmla="val 41"/>
                <a:gd name="f26" fmla="val 109"/>
                <a:gd name="f27" fmla="val 83"/>
                <a:gd name="f28" fmla="val 24"/>
                <a:gd name="f29" fmla="val 56"/>
                <a:gd name="f30" fmla="val 43"/>
                <a:gd name="f31" fmla="val 31"/>
                <a:gd name="f32" fmla="*/ f0 1 52"/>
                <a:gd name="f33" fmla="*/ f1 1 135"/>
                <a:gd name="f34" fmla="val f2"/>
                <a:gd name="f35" fmla="val f3"/>
                <a:gd name="f36" fmla="val f4"/>
                <a:gd name="f37" fmla="+- f36 0 f34"/>
                <a:gd name="f38" fmla="+- f35 0 f34"/>
                <a:gd name="f39" fmla="*/ f38 1 52"/>
                <a:gd name="f40" fmla="*/ f37 1 135"/>
                <a:gd name="f41" fmla="*/ 0 1 f39"/>
                <a:gd name="f42" fmla="*/ f35 1 f39"/>
                <a:gd name="f43" fmla="*/ 0 1 f40"/>
                <a:gd name="f44" fmla="*/ f36 1 f40"/>
                <a:gd name="f45" fmla="*/ f41 f32 1"/>
                <a:gd name="f46" fmla="*/ f42 f32 1"/>
                <a:gd name="f47" fmla="*/ f44 f33 1"/>
                <a:gd name="f48" fmla="*/ f43 f33 1"/>
              </a:gdLst>
              <a:ahLst/>
              <a:cxnLst>
                <a:cxn ang="3cd4">
                  <a:pos x="hc" y="t"/>
                </a:cxn>
                <a:cxn ang="0">
                  <a:pos x="r" y="vc"/>
                </a:cxn>
                <a:cxn ang="cd4">
                  <a:pos x="hc" y="b"/>
                </a:cxn>
                <a:cxn ang="cd2">
                  <a:pos x="l" y="vc"/>
                </a:cxn>
              </a:cxnLst>
              <a:rect l="f45" t="f48" r="f46" b="f47"/>
              <a:pathLst>
                <a:path w="52" h="135">
                  <a:moveTo>
                    <a:pt x="f5" y="f6"/>
                  </a:moveTo>
                  <a:cubicBezTo>
                    <a:pt x="f7" y="f8"/>
                    <a:pt x="f9" y="f10"/>
                    <a:pt x="f2" y="f2"/>
                  </a:cubicBezTo>
                  <a:cubicBezTo>
                    <a:pt x="f11" y="f12"/>
                    <a:pt x="f5" y="f13"/>
                    <a:pt x="f8" y="f14"/>
                  </a:cubicBezTo>
                  <a:cubicBezTo>
                    <a:pt x="f15" y="f16"/>
                    <a:pt x="f17" y="f18"/>
                    <a:pt x="f12" y="f19"/>
                  </a:cubicBezTo>
                  <a:cubicBezTo>
                    <a:pt x="f20" y="f21"/>
                    <a:pt x="f22" y="f23"/>
                    <a:pt x="f24" y="f4"/>
                  </a:cubicBezTo>
                  <a:cubicBezTo>
                    <a:pt x="f3" y="f4"/>
                    <a:pt x="f3" y="f4"/>
                    <a:pt x="f3" y="f4"/>
                  </a:cubicBezTo>
                  <a:cubicBezTo>
                    <a:pt x="f25" y="f26"/>
                    <a:pt x="f13" y="f27"/>
                    <a:pt x="f28" y="f29"/>
                  </a:cubicBezTo>
                  <a:cubicBezTo>
                    <a:pt x="f6" y="f30"/>
                    <a:pt x="f15" y="f31"/>
                    <a:pt x="f5" y="f6"/>
                  </a:cubicBezTo>
                  <a:close/>
                </a:path>
              </a:pathLst>
            </a:custGeom>
            <a:solidFill>
              <a:srgbClr val="2E5369">
                <a:alpha val="20000"/>
              </a:srgbClr>
            </a:solidFill>
            <a:ln cap="rnd">
              <a:noFill/>
              <a:prstDash val="solid"/>
            </a:ln>
          </p:spPr>
          <p:txBody>
            <a:bodyPr lIns="0" tIns="0" rIns="0" bIns="0"/>
            <a:lstStyle/>
            <a:p>
              <a:endParaRPr lang="en-US"/>
            </a:p>
          </p:txBody>
        </p:sp>
      </p:grpSp>
      <p:grpSp>
        <p:nvGrpSpPr>
          <p:cNvPr id="17" name="Group 9"/>
          <p:cNvGrpSpPr/>
          <p:nvPr/>
        </p:nvGrpSpPr>
        <p:grpSpPr>
          <a:xfrm>
            <a:off x="27221" y="155"/>
            <a:ext cx="2356674" cy="6853098"/>
            <a:chOff x="27221" y="155"/>
            <a:chExt cx="2356674" cy="6853098"/>
          </a:xfrm>
        </p:grpSpPr>
        <p:sp>
          <p:nvSpPr>
            <p:cNvPr id="18" name="Freeform 27"/>
            <p:cNvSpPr/>
            <p:nvPr/>
          </p:nvSpPr>
          <p:spPr>
            <a:xfrm>
              <a:off x="27221" y="155"/>
              <a:ext cx="494324" cy="4401043"/>
            </a:xfrm>
            <a:custGeom>
              <a:avLst/>
              <a:gdLst>
                <a:gd name="f0" fmla="val w"/>
                <a:gd name="f1" fmla="val h"/>
                <a:gd name="f2" fmla="val 0"/>
                <a:gd name="f3" fmla="val 103"/>
                <a:gd name="f4" fmla="val 920"/>
                <a:gd name="f5" fmla="val 7"/>
                <a:gd name="f6" fmla="val 210"/>
                <a:gd name="f7" fmla="val 11"/>
                <a:gd name="f8" fmla="val 288"/>
                <a:gd name="f9" fmla="val 17"/>
                <a:gd name="f10" fmla="val 367"/>
                <a:gd name="f11" fmla="val 26"/>
                <a:gd name="f12" fmla="val 445"/>
                <a:gd name="f13" fmla="val 34"/>
                <a:gd name="f14" fmla="val 523"/>
                <a:gd name="f15" fmla="val 44"/>
                <a:gd name="f16" fmla="val 601"/>
                <a:gd name="f17" fmla="val 57"/>
                <a:gd name="f18" fmla="val 679"/>
                <a:gd name="f19" fmla="val 69"/>
                <a:gd name="f20" fmla="val 757"/>
                <a:gd name="f21" fmla="val 84"/>
                <a:gd name="f22" fmla="val 834"/>
                <a:gd name="f23" fmla="val 101"/>
                <a:gd name="f24" fmla="val 911"/>
                <a:gd name="f25" fmla="val 102"/>
                <a:gd name="f26" fmla="val 914"/>
                <a:gd name="f27" fmla="val 917"/>
                <a:gd name="f28" fmla="val 905"/>
                <a:gd name="f29" fmla="val 100"/>
                <a:gd name="f30" fmla="val 889"/>
                <a:gd name="f31" fmla="val 99"/>
                <a:gd name="f32" fmla="val 874"/>
                <a:gd name="f33" fmla="val 871"/>
                <a:gd name="f34" fmla="val 868"/>
                <a:gd name="f35" fmla="val 866"/>
                <a:gd name="f36" fmla="val 85"/>
                <a:gd name="f37" fmla="val 803"/>
                <a:gd name="f38" fmla="val 73"/>
                <a:gd name="f39" fmla="val 741"/>
                <a:gd name="f40" fmla="val 63"/>
                <a:gd name="f41" fmla="val 678"/>
                <a:gd name="f42" fmla="val 50"/>
                <a:gd name="f43" fmla="val 600"/>
                <a:gd name="f44" fmla="val 39"/>
                <a:gd name="f45" fmla="val 30"/>
                <a:gd name="f46" fmla="val 444"/>
                <a:gd name="f47" fmla="val 21"/>
                <a:gd name="f48" fmla="val 366"/>
                <a:gd name="f49" fmla="val 14"/>
                <a:gd name="f50" fmla="val 9"/>
                <a:gd name="f51" fmla="val 209"/>
                <a:gd name="f52" fmla="val 170"/>
                <a:gd name="f53" fmla="val 5"/>
                <a:gd name="f54" fmla="val 131"/>
                <a:gd name="f55" fmla="val 3"/>
                <a:gd name="f56" fmla="val 92"/>
                <a:gd name="f57" fmla="val 2"/>
                <a:gd name="f58" fmla="val 61"/>
                <a:gd name="f59" fmla="val 1"/>
                <a:gd name="f60" fmla="val 31"/>
                <a:gd name="f61" fmla="val 4"/>
                <a:gd name="f62" fmla="*/ f0 1 103"/>
                <a:gd name="f63" fmla="*/ f1 1 920"/>
                <a:gd name="f64" fmla="val f2"/>
                <a:gd name="f65" fmla="val f3"/>
                <a:gd name="f66" fmla="val f4"/>
                <a:gd name="f67" fmla="+- f66 0 f64"/>
                <a:gd name="f68" fmla="+- f65 0 f64"/>
                <a:gd name="f69" fmla="*/ f68 1 103"/>
                <a:gd name="f70" fmla="*/ f67 1 920"/>
                <a:gd name="f71" fmla="*/ 0 1 f69"/>
                <a:gd name="f72" fmla="*/ f65 1 f69"/>
                <a:gd name="f73" fmla="*/ 0 1 f70"/>
                <a:gd name="f74" fmla="*/ f66 1 f70"/>
                <a:gd name="f75" fmla="*/ f71 f62 1"/>
                <a:gd name="f76" fmla="*/ f72 f62 1"/>
                <a:gd name="f77" fmla="*/ f74 f63 1"/>
                <a:gd name="f78" fmla="*/ f73 f63 1"/>
              </a:gdLst>
              <a:ahLst/>
              <a:cxnLst>
                <a:cxn ang="3cd4">
                  <a:pos x="hc" y="t"/>
                </a:cxn>
                <a:cxn ang="0">
                  <a:pos x="r" y="vc"/>
                </a:cxn>
                <a:cxn ang="cd4">
                  <a:pos x="hc" y="b"/>
                </a:cxn>
                <a:cxn ang="cd2">
                  <a:pos x="l" y="vc"/>
                </a:cxn>
              </a:cxnLst>
              <a:rect l="f75" t="f78" r="f76" b="f77"/>
              <a:pathLst>
                <a:path w="103" h="920">
                  <a:moveTo>
                    <a:pt x="f5" y="f6"/>
                  </a:moveTo>
                  <a:cubicBezTo>
                    <a:pt x="f7" y="f8"/>
                    <a:pt x="f9" y="f10"/>
                    <a:pt x="f11" y="f12"/>
                  </a:cubicBezTo>
                  <a:cubicBezTo>
                    <a:pt x="f13" y="f14"/>
                    <a:pt x="f15" y="f16"/>
                    <a:pt x="f17" y="f18"/>
                  </a:cubicBezTo>
                  <a:cubicBezTo>
                    <a:pt x="f19" y="f20"/>
                    <a:pt x="f21" y="f22"/>
                    <a:pt x="f23" y="f24"/>
                  </a:cubicBezTo>
                  <a:cubicBezTo>
                    <a:pt x="f25" y="f26"/>
                    <a:pt x="f3" y="f27"/>
                    <a:pt x="f3" y="f4"/>
                  </a:cubicBezTo>
                  <a:cubicBezTo>
                    <a:pt x="f25" y="f28"/>
                    <a:pt x="f29" y="f30"/>
                    <a:pt x="f31" y="f32"/>
                  </a:cubicBezTo>
                  <a:cubicBezTo>
                    <a:pt x="f31" y="f33"/>
                    <a:pt x="f31" y="f34"/>
                    <a:pt x="f31" y="f35"/>
                  </a:cubicBezTo>
                  <a:cubicBezTo>
                    <a:pt x="f36" y="f37"/>
                    <a:pt x="f38" y="f39"/>
                    <a:pt x="f40" y="f41"/>
                  </a:cubicBezTo>
                  <a:cubicBezTo>
                    <a:pt x="f42" y="f43"/>
                    <a:pt x="f44" y="f14"/>
                    <a:pt x="f45" y="f46"/>
                  </a:cubicBezTo>
                  <a:cubicBezTo>
                    <a:pt x="f47" y="f48"/>
                    <a:pt x="f49" y="f8"/>
                    <a:pt x="f50" y="f51"/>
                  </a:cubicBezTo>
                  <a:cubicBezTo>
                    <a:pt x="f5" y="f52"/>
                    <a:pt x="f53" y="f54"/>
                    <a:pt x="f55" y="f56"/>
                  </a:cubicBezTo>
                  <a:cubicBezTo>
                    <a:pt x="f57" y="f58"/>
                    <a:pt x="f59" y="f60"/>
                    <a:pt x="f59" y="f2"/>
                  </a:cubicBezTo>
                  <a:cubicBezTo>
                    <a:pt x="f2" y="f2"/>
                    <a:pt x="f2" y="f2"/>
                    <a:pt x="f2" y="f2"/>
                  </a:cubicBezTo>
                  <a:cubicBezTo>
                    <a:pt x="f2" y="f60"/>
                    <a:pt x="f59" y="f58"/>
                    <a:pt x="f59" y="f56"/>
                  </a:cubicBezTo>
                  <a:cubicBezTo>
                    <a:pt x="f55" y="f54"/>
                    <a:pt x="f61" y="f52"/>
                    <a:pt x="f5" y="f6"/>
                  </a:cubicBezTo>
                  <a:close/>
                </a:path>
              </a:pathLst>
            </a:custGeom>
            <a:solidFill>
              <a:srgbClr val="2E5369"/>
            </a:solidFill>
            <a:ln cap="rnd">
              <a:noFill/>
              <a:prstDash val="solid"/>
            </a:ln>
          </p:spPr>
          <p:txBody>
            <a:bodyPr lIns="0" tIns="0" rIns="0" bIns="0"/>
            <a:lstStyle/>
            <a:p>
              <a:endParaRPr lang="en-US"/>
            </a:p>
          </p:txBody>
        </p:sp>
        <p:sp>
          <p:nvSpPr>
            <p:cNvPr id="19" name="Freeform 28"/>
            <p:cNvSpPr/>
            <p:nvPr/>
          </p:nvSpPr>
          <p:spPr>
            <a:xfrm>
              <a:off x="550285" y="4316470"/>
              <a:ext cx="423440" cy="1580695"/>
            </a:xfrm>
            <a:custGeom>
              <a:avLst/>
              <a:gdLst>
                <a:gd name="f0" fmla="val w"/>
                <a:gd name="f1" fmla="val h"/>
                <a:gd name="f2" fmla="val 0"/>
                <a:gd name="f3" fmla="val 88"/>
                <a:gd name="f4" fmla="val 330"/>
                <a:gd name="f5" fmla="val 53"/>
                <a:gd name="f6" fmla="val 229"/>
                <a:gd name="f7" fmla="val 64"/>
                <a:gd name="f8" fmla="val 263"/>
                <a:gd name="f9" fmla="val 75"/>
                <a:gd name="f10" fmla="val 297"/>
                <a:gd name="f11" fmla="val 323"/>
                <a:gd name="f12" fmla="val 315"/>
                <a:gd name="f13" fmla="val 308"/>
                <a:gd name="f14" fmla="val 307"/>
                <a:gd name="f15" fmla="val 305"/>
                <a:gd name="f16" fmla="val 304"/>
                <a:gd name="f17" fmla="val 79"/>
                <a:gd name="f18" fmla="val 278"/>
                <a:gd name="f19" fmla="val 70"/>
                <a:gd name="f20" fmla="val 252"/>
                <a:gd name="f21" fmla="val 62"/>
                <a:gd name="f22" fmla="val 226"/>
                <a:gd name="f23" fmla="val 38"/>
                <a:gd name="f24" fmla="val 152"/>
                <a:gd name="f25" fmla="val 17"/>
                <a:gd name="f26" fmla="val 76"/>
                <a:gd name="f27" fmla="val 2"/>
                <a:gd name="f28" fmla="val 21"/>
                <a:gd name="f29" fmla="val 4"/>
                <a:gd name="f30" fmla="val 42"/>
                <a:gd name="f31" fmla="val 7"/>
                <a:gd name="f32" fmla="val 63"/>
                <a:gd name="f33" fmla="val 119"/>
                <a:gd name="f34" fmla="val 36"/>
                <a:gd name="f35" fmla="val 174"/>
                <a:gd name="f36" fmla="*/ f0 1 88"/>
                <a:gd name="f37" fmla="*/ f1 1 330"/>
                <a:gd name="f38" fmla="val f2"/>
                <a:gd name="f39" fmla="val f3"/>
                <a:gd name="f40" fmla="val f4"/>
                <a:gd name="f41" fmla="+- f40 0 f38"/>
                <a:gd name="f42" fmla="+- f39 0 f38"/>
                <a:gd name="f43" fmla="*/ f42 1 88"/>
                <a:gd name="f44" fmla="*/ f41 1 330"/>
                <a:gd name="f45" fmla="*/ 0 1 f43"/>
                <a:gd name="f46" fmla="*/ f39 1 f43"/>
                <a:gd name="f47" fmla="*/ 0 1 f44"/>
                <a:gd name="f48" fmla="*/ f40 1 f44"/>
                <a:gd name="f49" fmla="*/ f45 f36 1"/>
                <a:gd name="f50" fmla="*/ f46 f36 1"/>
                <a:gd name="f51" fmla="*/ f48 f37 1"/>
                <a:gd name="f52" fmla="*/ f47 f37 1"/>
              </a:gdLst>
              <a:ahLst/>
              <a:cxnLst>
                <a:cxn ang="3cd4">
                  <a:pos x="hc" y="t"/>
                </a:cxn>
                <a:cxn ang="0">
                  <a:pos x="r" y="vc"/>
                </a:cxn>
                <a:cxn ang="cd4">
                  <a:pos x="hc" y="b"/>
                </a:cxn>
                <a:cxn ang="cd2">
                  <a:pos x="l" y="vc"/>
                </a:cxn>
              </a:cxnLst>
              <a:rect l="f49" t="f52" r="f50" b="f51"/>
              <a:pathLst>
                <a:path w="88" h="330">
                  <a:moveTo>
                    <a:pt x="f5" y="f6"/>
                  </a:moveTo>
                  <a:cubicBezTo>
                    <a:pt x="f7" y="f8"/>
                    <a:pt x="f9" y="f10"/>
                    <a:pt x="f3" y="f4"/>
                  </a:cubicBezTo>
                  <a:cubicBezTo>
                    <a:pt x="f3" y="f11"/>
                    <a:pt x="f3" y="f12"/>
                    <a:pt x="f3" y="f13"/>
                  </a:cubicBezTo>
                  <a:cubicBezTo>
                    <a:pt x="f3" y="f14"/>
                    <a:pt x="f3" y="f15"/>
                    <a:pt x="f3" y="f16"/>
                  </a:cubicBezTo>
                  <a:cubicBezTo>
                    <a:pt x="f17" y="f18"/>
                    <a:pt x="f19" y="f20"/>
                    <a:pt x="f21" y="f22"/>
                  </a:cubicBezTo>
                  <a:cubicBezTo>
                    <a:pt x="f23" y="f24"/>
                    <a:pt x="f25" y="f26"/>
                    <a:pt x="f2" y="f2"/>
                  </a:cubicBezTo>
                  <a:cubicBezTo>
                    <a:pt x="f27" y="f28"/>
                    <a:pt x="f29" y="f30"/>
                    <a:pt x="f31" y="f32"/>
                  </a:cubicBezTo>
                  <a:cubicBezTo>
                    <a:pt x="f28" y="f33"/>
                    <a:pt x="f34" y="f35"/>
                    <a:pt x="f5" y="f6"/>
                  </a:cubicBezTo>
                  <a:close/>
                </a:path>
              </a:pathLst>
            </a:custGeom>
            <a:solidFill>
              <a:srgbClr val="2E5369"/>
            </a:solidFill>
            <a:ln cap="rnd">
              <a:noFill/>
              <a:prstDash val="solid"/>
            </a:ln>
          </p:spPr>
          <p:txBody>
            <a:bodyPr lIns="0" tIns="0" rIns="0" bIns="0"/>
            <a:lstStyle/>
            <a:p>
              <a:endParaRPr lang="en-US"/>
            </a:p>
          </p:txBody>
        </p:sp>
        <p:sp>
          <p:nvSpPr>
            <p:cNvPr id="20" name="Freeform 29"/>
            <p:cNvSpPr/>
            <p:nvPr/>
          </p:nvSpPr>
          <p:spPr>
            <a:xfrm>
              <a:off x="1006297" y="5862684"/>
              <a:ext cx="431103" cy="990569"/>
            </a:xfrm>
            <a:custGeom>
              <a:avLst/>
              <a:gdLst>
                <a:gd name="f0" fmla="val 180"/>
                <a:gd name="f1" fmla="val w"/>
                <a:gd name="f2" fmla="val h"/>
                <a:gd name="f3" fmla="val 0"/>
                <a:gd name="f4" fmla="val 90"/>
                <a:gd name="f5" fmla="val 207"/>
                <a:gd name="f6" fmla="val 6"/>
                <a:gd name="f7" fmla="val 15"/>
                <a:gd name="f8" fmla="val 4"/>
                <a:gd name="f9" fmla="val 10"/>
                <a:gd name="f10" fmla="val 2"/>
                <a:gd name="f11" fmla="val 5"/>
                <a:gd name="f12" fmla="val 9"/>
                <a:gd name="f13" fmla="val 19"/>
                <a:gd name="f14" fmla="val 1"/>
                <a:gd name="f15" fmla="val 29"/>
                <a:gd name="f16" fmla="val 14"/>
                <a:gd name="f17" fmla="val 62"/>
                <a:gd name="f18" fmla="val 27"/>
                <a:gd name="f19" fmla="val 95"/>
                <a:gd name="f20" fmla="val 42"/>
                <a:gd name="f21" fmla="val 127"/>
                <a:gd name="f22" fmla="val 54"/>
                <a:gd name="f23" fmla="val 154"/>
                <a:gd name="f24" fmla="val 67"/>
                <a:gd name="f25" fmla="val 181"/>
                <a:gd name="f26" fmla="val 80"/>
                <a:gd name="f27" fmla="val 76"/>
                <a:gd name="f28" fmla="val 63"/>
                <a:gd name="f29" fmla="val 152"/>
                <a:gd name="f30" fmla="val 50"/>
                <a:gd name="f31" fmla="val 123"/>
                <a:gd name="f32" fmla="val 34"/>
                <a:gd name="f33" fmla="val 88"/>
                <a:gd name="f34" fmla="val 20"/>
                <a:gd name="f35" fmla="val 51"/>
                <a:gd name="f36" fmla="*/ f1 1 90"/>
                <a:gd name="f37" fmla="*/ f2 1 207"/>
                <a:gd name="f38" fmla="val f3"/>
                <a:gd name="f39" fmla="val f4"/>
                <a:gd name="f40" fmla="val f5"/>
                <a:gd name="f41" fmla="+- f40 0 f38"/>
                <a:gd name="f42" fmla="+- f39 0 f38"/>
                <a:gd name="f43" fmla="*/ f42 1 90"/>
                <a:gd name="f44" fmla="*/ f41 1 207"/>
                <a:gd name="f45" fmla="*/ 0 1 f43"/>
                <a:gd name="f46" fmla="*/ f39 1 f43"/>
                <a:gd name="f47" fmla="*/ 0 1 f44"/>
                <a:gd name="f48" fmla="*/ f40 1 f44"/>
                <a:gd name="f49" fmla="*/ f45 f36 1"/>
                <a:gd name="f50" fmla="*/ f46 f36 1"/>
                <a:gd name="f51" fmla="*/ f48 f37 1"/>
                <a:gd name="f52" fmla="*/ f47 f37 1"/>
              </a:gdLst>
              <a:ahLst/>
              <a:cxnLst>
                <a:cxn ang="3cd4">
                  <a:pos x="hc" y="t"/>
                </a:cxn>
                <a:cxn ang="0">
                  <a:pos x="r" y="vc"/>
                </a:cxn>
                <a:cxn ang="cd4">
                  <a:pos x="hc" y="b"/>
                </a:cxn>
                <a:cxn ang="cd2">
                  <a:pos x="l" y="vc"/>
                </a:cxn>
              </a:cxnLst>
              <a:rect l="f49" t="f52" r="f50" b="f51"/>
              <a:pathLst>
                <a:path w="90" h="207">
                  <a:moveTo>
                    <a:pt x="f6" y="f7"/>
                  </a:moveTo>
                  <a:cubicBezTo>
                    <a:pt x="f8" y="f9"/>
                    <a:pt x="f10" y="f11"/>
                    <a:pt x="f3" y="f3"/>
                  </a:cubicBezTo>
                  <a:cubicBezTo>
                    <a:pt x="f3" y="f12"/>
                    <a:pt x="f3" y="f13"/>
                    <a:pt x="f14" y="f15"/>
                  </a:cubicBezTo>
                  <a:cubicBezTo>
                    <a:pt x="f16" y="f17"/>
                    <a:pt x="f18" y="f19"/>
                    <a:pt x="f20" y="f21"/>
                  </a:cubicBezTo>
                  <a:cubicBezTo>
                    <a:pt x="f22" y="f23"/>
                    <a:pt x="f24" y="f25"/>
                    <a:pt x="f26" y="f5"/>
                  </a:cubicBezTo>
                  <a:cubicBezTo>
                    <a:pt x="f4" y="f5"/>
                    <a:pt x="f4" y="f5"/>
                    <a:pt x="f4" y="f5"/>
                  </a:cubicBezTo>
                  <a:cubicBezTo>
                    <a:pt x="f27" y="f0"/>
                    <a:pt x="f28" y="f29"/>
                    <a:pt x="f30" y="f31"/>
                  </a:cubicBezTo>
                  <a:cubicBezTo>
                    <a:pt x="f32" y="f33"/>
                    <a:pt x="f34" y="f35"/>
                    <a:pt x="f6" y="f7"/>
                  </a:cubicBezTo>
                  <a:close/>
                </a:path>
              </a:pathLst>
            </a:custGeom>
            <a:solidFill>
              <a:srgbClr val="2E5369"/>
            </a:solidFill>
            <a:ln cap="rnd">
              <a:noFill/>
              <a:prstDash val="solid"/>
            </a:ln>
          </p:spPr>
          <p:txBody>
            <a:bodyPr lIns="0" tIns="0" rIns="0" bIns="0"/>
            <a:lstStyle/>
            <a:p>
              <a:endParaRPr lang="en-US"/>
            </a:p>
          </p:txBody>
        </p:sp>
        <p:sp>
          <p:nvSpPr>
            <p:cNvPr id="21" name="Freeform 30"/>
            <p:cNvSpPr/>
            <p:nvPr/>
          </p:nvSpPr>
          <p:spPr>
            <a:xfrm>
              <a:off x="521546" y="4364376"/>
              <a:ext cx="551803" cy="2235964"/>
            </a:xfrm>
            <a:custGeom>
              <a:avLst/>
              <a:gdLst>
                <a:gd name="f0" fmla="val w"/>
                <a:gd name="f1" fmla="val h"/>
                <a:gd name="f2" fmla="val 0"/>
                <a:gd name="f3" fmla="val 115"/>
                <a:gd name="f4" fmla="val 467"/>
                <a:gd name="f5" fmla="val 101"/>
                <a:gd name="f6" fmla="val 409"/>
                <a:gd name="f7" fmla="val 93"/>
                <a:gd name="f8" fmla="val 388"/>
                <a:gd name="f9" fmla="val 85"/>
                <a:gd name="f10" fmla="val 366"/>
                <a:gd name="f11" fmla="val 78"/>
                <a:gd name="f12" fmla="val 344"/>
                <a:gd name="f13" fmla="val 57"/>
                <a:gd name="f14" fmla="val 281"/>
                <a:gd name="f15" fmla="val 41"/>
                <a:gd name="f16" fmla="val 216"/>
                <a:gd name="f17" fmla="val 29"/>
                <a:gd name="f18" fmla="val 151"/>
                <a:gd name="f19" fmla="val 22"/>
                <a:gd name="f20" fmla="val 119"/>
                <a:gd name="f21" fmla="val 17"/>
                <a:gd name="f22" fmla="val 86"/>
                <a:gd name="f23" fmla="val 13"/>
                <a:gd name="f24" fmla="val 53"/>
                <a:gd name="f25" fmla="val 9"/>
                <a:gd name="f26" fmla="val 35"/>
                <a:gd name="f27" fmla="val 4"/>
                <a:gd name="f28" fmla="val 18"/>
                <a:gd name="f29" fmla="val 5"/>
                <a:gd name="f30" fmla="val 51"/>
                <a:gd name="f31" fmla="val 12"/>
                <a:gd name="f32" fmla="val 102"/>
                <a:gd name="f33" fmla="val 21"/>
                <a:gd name="f34" fmla="val 152"/>
                <a:gd name="f35" fmla="val 33"/>
                <a:gd name="f36" fmla="val 218"/>
                <a:gd name="f37" fmla="val 49"/>
                <a:gd name="f38" fmla="val 283"/>
                <a:gd name="f39" fmla="val 69"/>
                <a:gd name="f40" fmla="val 347"/>
                <a:gd name="f41" fmla="val 79"/>
                <a:gd name="f42" fmla="val 378"/>
                <a:gd name="f43" fmla="val 90"/>
                <a:gd name="f44" fmla="val 410"/>
                <a:gd name="f45" fmla="val 103"/>
                <a:gd name="f46" fmla="val 441"/>
                <a:gd name="f47" fmla="val 107"/>
                <a:gd name="f48" fmla="val 449"/>
                <a:gd name="f49" fmla="val 111"/>
                <a:gd name="f50" fmla="val 458"/>
                <a:gd name="f51" fmla="val 114"/>
                <a:gd name="f52" fmla="val 464"/>
                <a:gd name="f53" fmla="val 113"/>
                <a:gd name="f54" fmla="val 461"/>
                <a:gd name="f55" fmla="val 112"/>
                <a:gd name="f56" fmla="val 108"/>
                <a:gd name="f57" fmla="val 442"/>
                <a:gd name="f58" fmla="val 104"/>
                <a:gd name="f59" fmla="val 425"/>
                <a:gd name="f60" fmla="*/ f0 1 115"/>
                <a:gd name="f61" fmla="*/ f1 1 467"/>
                <a:gd name="f62" fmla="val f2"/>
                <a:gd name="f63" fmla="val f3"/>
                <a:gd name="f64" fmla="val f4"/>
                <a:gd name="f65" fmla="+- f64 0 f62"/>
                <a:gd name="f66" fmla="+- f63 0 f62"/>
                <a:gd name="f67" fmla="*/ f66 1 115"/>
                <a:gd name="f68" fmla="*/ f65 1 467"/>
                <a:gd name="f69" fmla="*/ 0 1 f67"/>
                <a:gd name="f70" fmla="*/ f63 1 f67"/>
                <a:gd name="f71" fmla="*/ 0 1 f68"/>
                <a:gd name="f72" fmla="*/ f64 1 f68"/>
                <a:gd name="f73" fmla="*/ f69 f60 1"/>
                <a:gd name="f74" fmla="*/ f70 f60 1"/>
                <a:gd name="f75" fmla="*/ f72 f61 1"/>
                <a:gd name="f76" fmla="*/ f71 f61 1"/>
              </a:gdLst>
              <a:ahLst/>
              <a:cxnLst>
                <a:cxn ang="3cd4">
                  <a:pos x="hc" y="t"/>
                </a:cxn>
                <a:cxn ang="0">
                  <a:pos x="r" y="vc"/>
                </a:cxn>
                <a:cxn ang="cd4">
                  <a:pos x="hc" y="b"/>
                </a:cxn>
                <a:cxn ang="cd2">
                  <a:pos x="l" y="vc"/>
                </a:cxn>
              </a:cxnLst>
              <a:rect l="f73" t="f76" r="f74" b="f75"/>
              <a:pathLst>
                <a:path w="115" h="467">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9" y="f30"/>
                    <a:pt x="f31" y="f32"/>
                    <a:pt x="f33" y="f34"/>
                  </a:cubicBezTo>
                  <a:cubicBezTo>
                    <a:pt x="f35" y="f36"/>
                    <a:pt x="f37" y="f38"/>
                    <a:pt x="f39" y="f40"/>
                  </a:cubicBezTo>
                  <a:cubicBezTo>
                    <a:pt x="f41" y="f42"/>
                    <a:pt x="f43" y="f44"/>
                    <a:pt x="f45" y="f46"/>
                  </a:cubicBezTo>
                  <a:cubicBezTo>
                    <a:pt x="f47" y="f48"/>
                    <a:pt x="f49" y="f50"/>
                    <a:pt x="f3" y="f4"/>
                  </a:cubicBezTo>
                  <a:cubicBezTo>
                    <a:pt x="f51" y="f52"/>
                    <a:pt x="f53" y="f54"/>
                    <a:pt x="f55" y="f50"/>
                  </a:cubicBezTo>
                  <a:cubicBezTo>
                    <a:pt x="f56" y="f57"/>
                    <a:pt x="f58" y="f59"/>
                    <a:pt x="f5" y="f6"/>
                  </a:cubicBezTo>
                  <a:close/>
                </a:path>
              </a:pathLst>
            </a:custGeom>
            <a:solidFill>
              <a:srgbClr val="2E5369"/>
            </a:solidFill>
            <a:ln cap="rnd">
              <a:noFill/>
              <a:prstDash val="solid"/>
            </a:ln>
          </p:spPr>
          <p:txBody>
            <a:bodyPr lIns="0" tIns="0" rIns="0" bIns="0"/>
            <a:lstStyle/>
            <a:p>
              <a:endParaRPr lang="en-US"/>
            </a:p>
          </p:txBody>
        </p:sp>
        <p:sp>
          <p:nvSpPr>
            <p:cNvPr id="22" name="Freeform 31"/>
            <p:cNvSpPr/>
            <p:nvPr/>
          </p:nvSpPr>
          <p:spPr>
            <a:xfrm>
              <a:off x="467898" y="1289203"/>
              <a:ext cx="174357" cy="3027267"/>
            </a:xfrm>
            <a:custGeom>
              <a:avLst/>
              <a:gdLst>
                <a:gd name="f0" fmla="val w"/>
                <a:gd name="f1" fmla="val h"/>
                <a:gd name="f2" fmla="val 0"/>
                <a:gd name="f3" fmla="val 36"/>
                <a:gd name="f4" fmla="val 633"/>
                <a:gd name="f5" fmla="val 17"/>
                <a:gd name="f6" fmla="val 15"/>
                <a:gd name="f7" fmla="val 621"/>
                <a:gd name="f8" fmla="val 14"/>
                <a:gd name="f9" fmla="val 609"/>
                <a:gd name="f10" fmla="val 13"/>
                <a:gd name="f11" fmla="val 597"/>
                <a:gd name="f12" fmla="val 8"/>
                <a:gd name="f13" fmla="val 530"/>
                <a:gd name="f14" fmla="val 5"/>
                <a:gd name="f15" fmla="val 464"/>
                <a:gd name="f16" fmla="val 398"/>
                <a:gd name="f17" fmla="val 331"/>
                <a:gd name="f18" fmla="val 265"/>
                <a:gd name="f19" fmla="val 198"/>
                <a:gd name="f20" fmla="val 165"/>
                <a:gd name="f21" fmla="val 18"/>
                <a:gd name="f22" fmla="val 132"/>
                <a:gd name="f23" fmla="val 22"/>
                <a:gd name="f24" fmla="val 99"/>
                <a:gd name="f25" fmla="val 26"/>
                <a:gd name="f26" fmla="val 66"/>
                <a:gd name="f27" fmla="val 30"/>
                <a:gd name="f28" fmla="val 33"/>
                <a:gd name="f29" fmla="val 35"/>
                <a:gd name="f30" fmla="val 29"/>
                <a:gd name="f31" fmla="val 24"/>
                <a:gd name="f32" fmla="val 20"/>
                <a:gd name="f33" fmla="val 16"/>
                <a:gd name="f34" fmla="val 10"/>
                <a:gd name="f35" fmla="val 4"/>
                <a:gd name="f36" fmla="val 264"/>
                <a:gd name="f37" fmla="val 1"/>
                <a:gd name="f38" fmla="val 461"/>
                <a:gd name="f39" fmla="val 2"/>
                <a:gd name="f40" fmla="val 525"/>
                <a:gd name="f41" fmla="val 7"/>
                <a:gd name="f42" fmla="val 589"/>
                <a:gd name="f43" fmla="val 603"/>
                <a:gd name="f44" fmla="val 618"/>
                <a:gd name="f45" fmla="val 632"/>
                <a:gd name="f46" fmla="*/ f0 1 36"/>
                <a:gd name="f47" fmla="*/ f1 1 633"/>
                <a:gd name="f48" fmla="val f2"/>
                <a:gd name="f49" fmla="val f3"/>
                <a:gd name="f50" fmla="val f4"/>
                <a:gd name="f51" fmla="+- f50 0 f48"/>
                <a:gd name="f52" fmla="+- f49 0 f48"/>
                <a:gd name="f53" fmla="*/ f52 1 36"/>
                <a:gd name="f54" fmla="*/ f51 1 633"/>
                <a:gd name="f55" fmla="*/ 0 1 f53"/>
                <a:gd name="f56" fmla="*/ f49 1 f53"/>
                <a:gd name="f57" fmla="*/ 0 1 f54"/>
                <a:gd name="f58" fmla="*/ f50 1 f54"/>
                <a:gd name="f59" fmla="*/ f55 f46 1"/>
                <a:gd name="f60" fmla="*/ f56 f46 1"/>
                <a:gd name="f61" fmla="*/ f58 f47 1"/>
                <a:gd name="f62" fmla="*/ f57 f47 1"/>
              </a:gdLst>
              <a:ahLst/>
              <a:cxnLst>
                <a:cxn ang="3cd4">
                  <a:pos x="hc" y="t"/>
                </a:cxn>
                <a:cxn ang="0">
                  <a:pos x="r" y="vc"/>
                </a:cxn>
                <a:cxn ang="cd4">
                  <a:pos x="hc" y="b"/>
                </a:cxn>
                <a:cxn ang="cd2">
                  <a:pos x="l" y="vc"/>
                </a:cxn>
              </a:cxnLst>
              <a:rect l="f59" t="f62" r="f60" b="f61"/>
              <a:pathLst>
                <a:path w="36" h="633">
                  <a:moveTo>
                    <a:pt x="f5" y="f4"/>
                  </a:moveTo>
                  <a:cubicBezTo>
                    <a:pt x="f6" y="f7"/>
                    <a:pt x="f8" y="f9"/>
                    <a:pt x="f10" y="f11"/>
                  </a:cubicBezTo>
                  <a:cubicBezTo>
                    <a:pt x="f12" y="f13"/>
                    <a:pt x="f14" y="f15"/>
                    <a:pt x="f14" y="f16"/>
                  </a:cubicBezTo>
                  <a:cubicBezTo>
                    <a:pt x="f14" y="f17"/>
                    <a:pt x="f12" y="f18"/>
                    <a:pt x="f10" y="f19"/>
                  </a:cubicBezTo>
                  <a:cubicBezTo>
                    <a:pt x="f6" y="f20"/>
                    <a:pt x="f21" y="f22"/>
                    <a:pt x="f23" y="f24"/>
                  </a:cubicBezTo>
                  <a:cubicBezTo>
                    <a:pt x="f25" y="f26"/>
                    <a:pt x="f27" y="f28"/>
                    <a:pt x="f3" y="f2"/>
                  </a:cubicBezTo>
                  <a:cubicBezTo>
                    <a:pt x="f29" y="f2"/>
                    <a:pt x="f29" y="f2"/>
                    <a:pt x="f29" y="f2"/>
                  </a:cubicBezTo>
                  <a:cubicBezTo>
                    <a:pt x="f30" y="f28"/>
                    <a:pt x="f31" y="f26"/>
                    <a:pt x="f32" y="f24"/>
                  </a:cubicBezTo>
                  <a:cubicBezTo>
                    <a:pt x="f33" y="f22"/>
                    <a:pt x="f10" y="f20"/>
                    <a:pt x="f34" y="f19"/>
                  </a:cubicBezTo>
                  <a:cubicBezTo>
                    <a:pt x="f35" y="f36"/>
                    <a:pt x="f37" y="f17"/>
                    <a:pt x="f37" y="f16"/>
                  </a:cubicBezTo>
                  <a:cubicBezTo>
                    <a:pt x="f2" y="f38"/>
                    <a:pt x="f39" y="f40"/>
                    <a:pt x="f41" y="f42"/>
                  </a:cubicBezTo>
                  <a:cubicBezTo>
                    <a:pt x="f34" y="f43"/>
                    <a:pt x="f10" y="f44"/>
                    <a:pt x="f33" y="f45"/>
                  </a:cubicBezTo>
                  <a:cubicBezTo>
                    <a:pt x="f33" y="f45"/>
                    <a:pt x="f5" y="f4"/>
                    <a:pt x="f5" y="f4"/>
                  </a:cubicBezTo>
                  <a:close/>
                </a:path>
              </a:pathLst>
            </a:custGeom>
            <a:solidFill>
              <a:srgbClr val="2E5369"/>
            </a:solidFill>
            <a:ln cap="rnd">
              <a:noFill/>
              <a:prstDash val="solid"/>
            </a:ln>
          </p:spPr>
          <p:txBody>
            <a:bodyPr lIns="0" tIns="0" rIns="0" bIns="0"/>
            <a:lstStyle/>
            <a:p>
              <a:endParaRPr lang="en-US"/>
            </a:p>
          </p:txBody>
        </p:sp>
        <p:sp>
          <p:nvSpPr>
            <p:cNvPr id="23" name="Freeform 32"/>
            <p:cNvSpPr/>
            <p:nvPr/>
          </p:nvSpPr>
          <p:spPr>
            <a:xfrm>
              <a:off x="1111672" y="6571600"/>
              <a:ext cx="134124" cy="281653"/>
            </a:xfrm>
            <a:custGeom>
              <a:avLst/>
              <a:gdLst>
                <a:gd name="f0" fmla="val w"/>
                <a:gd name="f1" fmla="val h"/>
                <a:gd name="f2" fmla="val 0"/>
                <a:gd name="f3" fmla="val 28"/>
                <a:gd name="f4" fmla="val 59"/>
                <a:gd name="f5" fmla="val 22"/>
                <a:gd name="f6" fmla="val 18"/>
                <a:gd name="f7" fmla="val 40"/>
                <a:gd name="f8" fmla="val 9"/>
                <a:gd name="f9" fmla="val 20"/>
                <a:gd name="f10" fmla="val 6"/>
                <a:gd name="f11" fmla="val 13"/>
                <a:gd name="f12" fmla="*/ f0 1 28"/>
                <a:gd name="f13" fmla="*/ f1 1 59"/>
                <a:gd name="f14" fmla="val f2"/>
                <a:gd name="f15" fmla="val f3"/>
                <a:gd name="f16" fmla="val f4"/>
                <a:gd name="f17" fmla="+- f16 0 f14"/>
                <a:gd name="f18" fmla="+- f15 0 f14"/>
                <a:gd name="f19" fmla="*/ f18 1 28"/>
                <a:gd name="f20" fmla="*/ f17 1 59"/>
                <a:gd name="f21" fmla="*/ 0 1 f19"/>
                <a:gd name="f22" fmla="*/ f15 1 f19"/>
                <a:gd name="f23" fmla="*/ 0 1 f20"/>
                <a:gd name="f24" fmla="*/ f16 1 f20"/>
                <a:gd name="f25" fmla="*/ f21 f12 1"/>
                <a:gd name="f26" fmla="*/ f22 f12 1"/>
                <a:gd name="f27" fmla="*/ f24 f13 1"/>
                <a:gd name="f28" fmla="*/ f23 f13 1"/>
              </a:gdLst>
              <a:ahLst/>
              <a:cxnLst>
                <a:cxn ang="3cd4">
                  <a:pos x="hc" y="t"/>
                </a:cxn>
                <a:cxn ang="0">
                  <a:pos x="r" y="vc"/>
                </a:cxn>
                <a:cxn ang="cd4">
                  <a:pos x="hc" y="b"/>
                </a:cxn>
                <a:cxn ang="cd2">
                  <a:pos x="l" y="vc"/>
                </a:cxn>
              </a:cxnLst>
              <a:rect l="f25" t="f28" r="f26" b="f27"/>
              <a:pathLst>
                <a:path w="28" h="59">
                  <a:moveTo>
                    <a:pt x="f5" y="f4"/>
                  </a:moveTo>
                  <a:cubicBezTo>
                    <a:pt x="f3" y="f4"/>
                    <a:pt x="f3" y="f4"/>
                    <a:pt x="f3" y="f4"/>
                  </a:cubicBezTo>
                  <a:cubicBezTo>
                    <a:pt x="f6" y="f7"/>
                    <a:pt x="f8" y="f9"/>
                    <a:pt x="f2" y="f2"/>
                  </a:cubicBezTo>
                  <a:cubicBezTo>
                    <a:pt x="f10" y="f9"/>
                    <a:pt x="f11" y="f7"/>
                    <a:pt x="f5" y="f4"/>
                  </a:cubicBezTo>
                  <a:close/>
                </a:path>
              </a:pathLst>
            </a:custGeom>
            <a:solidFill>
              <a:srgbClr val="2E5369"/>
            </a:solidFill>
            <a:ln cap="rnd">
              <a:noFill/>
              <a:prstDash val="solid"/>
            </a:ln>
          </p:spPr>
          <p:txBody>
            <a:bodyPr lIns="0" tIns="0" rIns="0" bIns="0"/>
            <a:lstStyle/>
            <a:p>
              <a:endParaRPr lang="en-US"/>
            </a:p>
          </p:txBody>
        </p:sp>
        <p:sp>
          <p:nvSpPr>
            <p:cNvPr id="24" name="Freeform 33"/>
            <p:cNvSpPr/>
            <p:nvPr/>
          </p:nvSpPr>
          <p:spPr>
            <a:xfrm>
              <a:off x="502389" y="4107631"/>
              <a:ext cx="82387" cy="511570"/>
            </a:xfrm>
            <a:custGeom>
              <a:avLst/>
              <a:gdLst>
                <a:gd name="f0" fmla="val w"/>
                <a:gd name="f1" fmla="val h"/>
                <a:gd name="f2" fmla="val 0"/>
                <a:gd name="f3" fmla="val 17"/>
                <a:gd name="f4" fmla="val 107"/>
                <a:gd name="f5" fmla="val 4"/>
                <a:gd name="f6" fmla="val 54"/>
                <a:gd name="f7" fmla="val 8"/>
                <a:gd name="f8" fmla="val 72"/>
                <a:gd name="f9" fmla="val 13"/>
                <a:gd name="f10" fmla="val 89"/>
                <a:gd name="f11" fmla="val 14"/>
                <a:gd name="f12" fmla="val 86"/>
                <a:gd name="f13" fmla="val 12"/>
                <a:gd name="f14" fmla="val 65"/>
                <a:gd name="f15" fmla="val 10"/>
                <a:gd name="f16" fmla="val 44"/>
                <a:gd name="f17" fmla="val 9"/>
                <a:gd name="f18" fmla="val 43"/>
                <a:gd name="f19" fmla="val 6"/>
                <a:gd name="f20" fmla="val 29"/>
                <a:gd name="f21" fmla="val 3"/>
                <a:gd name="f22" fmla="val 2"/>
                <a:gd name="f23" fmla="val 5"/>
                <a:gd name="f24" fmla="val 1"/>
                <a:gd name="f25" fmla="val 23"/>
                <a:gd name="f26" fmla="val 39"/>
                <a:gd name="f27" fmla="*/ f0 1 17"/>
                <a:gd name="f28" fmla="*/ f1 1 107"/>
                <a:gd name="f29" fmla="val f2"/>
                <a:gd name="f30" fmla="val f3"/>
                <a:gd name="f31" fmla="val f4"/>
                <a:gd name="f32" fmla="+- f31 0 f29"/>
                <a:gd name="f33" fmla="+- f30 0 f29"/>
                <a:gd name="f34" fmla="*/ f33 1 17"/>
                <a:gd name="f35" fmla="*/ f32 1 107"/>
                <a:gd name="f36" fmla="*/ 0 1 f34"/>
                <a:gd name="f37" fmla="*/ f30 1 f34"/>
                <a:gd name="f38" fmla="*/ 0 1 f35"/>
                <a:gd name="f39" fmla="*/ f31 1 f35"/>
                <a:gd name="f40" fmla="*/ f36 f27 1"/>
                <a:gd name="f41" fmla="*/ f37 f27 1"/>
                <a:gd name="f42" fmla="*/ f39 f28 1"/>
                <a:gd name="f43" fmla="*/ f38 f28 1"/>
              </a:gdLst>
              <a:ahLst/>
              <a:cxnLst>
                <a:cxn ang="3cd4">
                  <a:pos x="hc" y="t"/>
                </a:cxn>
                <a:cxn ang="0">
                  <a:pos x="r" y="vc"/>
                </a:cxn>
                <a:cxn ang="cd4">
                  <a:pos x="hc" y="b"/>
                </a:cxn>
                <a:cxn ang="cd2">
                  <a:pos x="l" y="vc"/>
                </a:cxn>
              </a:cxnLst>
              <a:rect l="f40" t="f43" r="f41" b="f42"/>
              <a:pathLst>
                <a:path w="17" h="107">
                  <a:moveTo>
                    <a:pt x="f5" y="f6"/>
                  </a:moveTo>
                  <a:cubicBezTo>
                    <a:pt x="f7" y="f8"/>
                    <a:pt x="f9" y="f10"/>
                    <a:pt x="f3" y="f4"/>
                  </a:cubicBezTo>
                  <a:cubicBezTo>
                    <a:pt x="f11" y="f12"/>
                    <a:pt x="f13" y="f14"/>
                    <a:pt x="f15" y="f16"/>
                  </a:cubicBezTo>
                  <a:cubicBezTo>
                    <a:pt x="f15" y="f16"/>
                    <a:pt x="f17" y="f18"/>
                    <a:pt x="f17" y="f18"/>
                  </a:cubicBezTo>
                  <a:cubicBezTo>
                    <a:pt x="f19" y="f20"/>
                    <a:pt x="f21" y="f11"/>
                    <a:pt x="f2" y="f2"/>
                  </a:cubicBezTo>
                  <a:cubicBezTo>
                    <a:pt x="f2" y="f22"/>
                    <a:pt x="f2" y="f23"/>
                    <a:pt x="f2" y="f7"/>
                  </a:cubicBezTo>
                  <a:cubicBezTo>
                    <a:pt x="f24" y="f25"/>
                    <a:pt x="f21" y="f26"/>
                    <a:pt x="f5" y="f6"/>
                  </a:cubicBezTo>
                  <a:close/>
                </a:path>
              </a:pathLst>
            </a:custGeom>
            <a:solidFill>
              <a:srgbClr val="2E5369"/>
            </a:solidFill>
            <a:ln cap="rnd">
              <a:noFill/>
              <a:prstDash val="solid"/>
            </a:ln>
          </p:spPr>
          <p:txBody>
            <a:bodyPr lIns="0" tIns="0" rIns="0" bIns="0"/>
            <a:lstStyle/>
            <a:p>
              <a:endParaRPr lang="en-US"/>
            </a:p>
          </p:txBody>
        </p:sp>
        <p:sp>
          <p:nvSpPr>
            <p:cNvPr id="25" name="Freeform 34"/>
            <p:cNvSpPr/>
            <p:nvPr/>
          </p:nvSpPr>
          <p:spPr>
            <a:xfrm>
              <a:off x="973726" y="3145801"/>
              <a:ext cx="1410169" cy="2716883"/>
            </a:xfrm>
            <a:custGeom>
              <a:avLst/>
              <a:gdLst>
                <a:gd name="f0" fmla="val w"/>
                <a:gd name="f1" fmla="val h"/>
                <a:gd name="f2" fmla="val 0"/>
                <a:gd name="f3" fmla="val 294"/>
                <a:gd name="f4" fmla="val 568"/>
                <a:gd name="f5" fmla="val 8"/>
                <a:gd name="f6" fmla="val 553"/>
                <a:gd name="f7" fmla="val 9"/>
                <a:gd name="f8" fmla="val 501"/>
                <a:gd name="f9" fmla="val 19"/>
                <a:gd name="f10" fmla="val 448"/>
                <a:gd name="f11" fmla="val 35"/>
                <a:gd name="f12" fmla="val 397"/>
                <a:gd name="f13" fmla="val 51"/>
                <a:gd name="f14" fmla="val 347"/>
                <a:gd name="f15" fmla="val 73"/>
                <a:gd name="f16" fmla="val 298"/>
                <a:gd name="f17" fmla="val 99"/>
                <a:gd name="f18" fmla="val 252"/>
                <a:gd name="f19" fmla="val 124"/>
                <a:gd name="f20" fmla="val 205"/>
                <a:gd name="f21" fmla="val 154"/>
                <a:gd name="f22" fmla="val 161"/>
                <a:gd name="f23" fmla="val 187"/>
                <a:gd name="f24" fmla="val 119"/>
                <a:gd name="f25" fmla="val 203"/>
                <a:gd name="f26" fmla="val 98"/>
                <a:gd name="f27" fmla="val 220"/>
                <a:gd name="f28" fmla="val 77"/>
                <a:gd name="f29" fmla="val 238"/>
                <a:gd name="f30" fmla="val 58"/>
                <a:gd name="f31" fmla="val 247"/>
                <a:gd name="f32" fmla="val 48"/>
                <a:gd name="f33" fmla="val 256"/>
                <a:gd name="f34" fmla="val 38"/>
                <a:gd name="f35" fmla="val 265"/>
                <a:gd name="f36" fmla="val 28"/>
                <a:gd name="f37" fmla="val 274"/>
                <a:gd name="f38" fmla="val 284"/>
                <a:gd name="f39" fmla="val 293"/>
                <a:gd name="f40" fmla="val 283"/>
                <a:gd name="f41" fmla="val 273"/>
                <a:gd name="f42" fmla="val 18"/>
                <a:gd name="f43" fmla="val 264"/>
                <a:gd name="f44" fmla="val 27"/>
                <a:gd name="f45" fmla="val 255"/>
                <a:gd name="f46" fmla="val 37"/>
                <a:gd name="f47" fmla="val 246"/>
                <a:gd name="f48" fmla="val 47"/>
                <a:gd name="f49" fmla="val 237"/>
                <a:gd name="f50" fmla="val 56"/>
                <a:gd name="f51" fmla="val 218"/>
                <a:gd name="f52" fmla="val 76"/>
                <a:gd name="f53" fmla="val 201"/>
                <a:gd name="f54" fmla="val 96"/>
                <a:gd name="f55" fmla="val 185"/>
                <a:gd name="f56" fmla="val 117"/>
                <a:gd name="f57" fmla="val 151"/>
                <a:gd name="f58" fmla="val 159"/>
                <a:gd name="f59" fmla="val 121"/>
                <a:gd name="f60" fmla="val 95"/>
                <a:gd name="f61" fmla="val 249"/>
                <a:gd name="f62" fmla="val 68"/>
                <a:gd name="f63" fmla="val 296"/>
                <a:gd name="f64" fmla="val 46"/>
                <a:gd name="f65" fmla="val 345"/>
                <a:gd name="f66" fmla="val 30"/>
                <a:gd name="f67" fmla="val 396"/>
                <a:gd name="f68" fmla="val 13"/>
                <a:gd name="f69" fmla="val 445"/>
                <a:gd name="f70" fmla="val 3"/>
                <a:gd name="f71" fmla="val 497"/>
                <a:gd name="f72" fmla="val 549"/>
                <a:gd name="f73" fmla="val 555"/>
                <a:gd name="f74" fmla="val 5"/>
                <a:gd name="f75" fmla="val 561"/>
                <a:gd name="f76" fmla="val 7"/>
                <a:gd name="f77" fmla="val 563"/>
                <a:gd name="f78" fmla="val 558"/>
                <a:gd name="f79" fmla="*/ f0 1 294"/>
                <a:gd name="f80" fmla="*/ f1 1 568"/>
                <a:gd name="f81" fmla="val f2"/>
                <a:gd name="f82" fmla="val f3"/>
                <a:gd name="f83" fmla="val f4"/>
                <a:gd name="f84" fmla="+- f83 0 f81"/>
                <a:gd name="f85" fmla="+- f82 0 f81"/>
                <a:gd name="f86" fmla="*/ f85 1 294"/>
                <a:gd name="f87" fmla="*/ f84 1 568"/>
                <a:gd name="f88" fmla="*/ 0 1 f86"/>
                <a:gd name="f89" fmla="*/ f82 1 f86"/>
                <a:gd name="f90" fmla="*/ 0 1 f87"/>
                <a:gd name="f91" fmla="*/ f83 1 f87"/>
                <a:gd name="f92" fmla="*/ f88 f79 1"/>
                <a:gd name="f93" fmla="*/ f89 f79 1"/>
                <a:gd name="f94" fmla="*/ f91 f80 1"/>
                <a:gd name="f95" fmla="*/ f90 f80 1"/>
              </a:gdLst>
              <a:ahLst/>
              <a:cxnLst>
                <a:cxn ang="3cd4">
                  <a:pos x="hc" y="t"/>
                </a:cxn>
                <a:cxn ang="0">
                  <a:pos x="r" y="vc"/>
                </a:cxn>
                <a:cxn ang="cd4">
                  <a:pos x="hc" y="b"/>
                </a:cxn>
                <a:cxn ang="cd2">
                  <a:pos x="l" y="vc"/>
                </a:cxn>
              </a:cxnLst>
              <a:rect l="f92" t="f95" r="f93" b="f94"/>
              <a:pathLst>
                <a:path w="294" h="56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9"/>
                    <a:pt x="f38" y="f7"/>
                    <a:pt x="f3" y="f2"/>
                  </a:cubicBezTo>
                  <a:cubicBezTo>
                    <a:pt x="f39" y="f2"/>
                    <a:pt x="f39" y="f2"/>
                    <a:pt x="f39" y="f2"/>
                  </a:cubicBezTo>
                  <a:cubicBezTo>
                    <a:pt x="f40" y="f7"/>
                    <a:pt x="f41" y="f42"/>
                    <a:pt x="f43" y="f44"/>
                  </a:cubicBezTo>
                  <a:cubicBezTo>
                    <a:pt x="f45" y="f46"/>
                    <a:pt x="f47" y="f48"/>
                    <a:pt x="f49" y="f50"/>
                  </a:cubicBezTo>
                  <a:cubicBezTo>
                    <a:pt x="f51" y="f52"/>
                    <a:pt x="f53" y="f54"/>
                    <a:pt x="f55" y="f56"/>
                  </a:cubicBezTo>
                  <a:cubicBezTo>
                    <a:pt x="f57" y="f58"/>
                    <a:pt x="f59" y="f25"/>
                    <a:pt x="f60" y="f61"/>
                  </a:cubicBezTo>
                  <a:cubicBezTo>
                    <a:pt x="f62" y="f63"/>
                    <a:pt x="f64" y="f65"/>
                    <a:pt x="f66" y="f67"/>
                  </a:cubicBezTo>
                  <a:cubicBezTo>
                    <a:pt x="f68" y="f69"/>
                    <a:pt x="f70" y="f71"/>
                    <a:pt x="f2" y="f72"/>
                  </a:cubicBezTo>
                  <a:cubicBezTo>
                    <a:pt x="f70" y="f73"/>
                    <a:pt x="f74" y="f75"/>
                    <a:pt x="f76" y="f4"/>
                  </a:cubicBezTo>
                  <a:cubicBezTo>
                    <a:pt x="f76" y="f77"/>
                    <a:pt x="f76" y="f78"/>
                    <a:pt x="f5" y="f6"/>
                  </a:cubicBezTo>
                  <a:close/>
                </a:path>
              </a:pathLst>
            </a:custGeom>
            <a:solidFill>
              <a:srgbClr val="2E5369"/>
            </a:solidFill>
            <a:ln cap="rnd">
              <a:noFill/>
              <a:prstDash val="solid"/>
            </a:ln>
          </p:spPr>
          <p:txBody>
            <a:bodyPr lIns="0" tIns="0" rIns="0" bIns="0"/>
            <a:lstStyle/>
            <a:p>
              <a:endParaRPr lang="en-US"/>
            </a:p>
          </p:txBody>
        </p:sp>
        <p:sp>
          <p:nvSpPr>
            <p:cNvPr id="26" name="Freeform 35"/>
            <p:cNvSpPr/>
            <p:nvPr/>
          </p:nvSpPr>
          <p:spPr>
            <a:xfrm>
              <a:off x="1073350" y="6600340"/>
              <a:ext cx="120709" cy="252913"/>
            </a:xfrm>
            <a:custGeom>
              <a:avLst/>
              <a:gdLst>
                <a:gd name="f0" fmla="val w"/>
                <a:gd name="f1" fmla="val h"/>
                <a:gd name="f2" fmla="val 0"/>
                <a:gd name="f3" fmla="val 25"/>
                <a:gd name="f4" fmla="val 53"/>
                <a:gd name="f5" fmla="val 5"/>
                <a:gd name="f6" fmla="val 18"/>
                <a:gd name="f7" fmla="val 12"/>
                <a:gd name="f8" fmla="val 36"/>
                <a:gd name="f9" fmla="val 19"/>
                <a:gd name="f10" fmla="val 16"/>
                <a:gd name="f11" fmla="val 8"/>
                <a:gd name="f12" fmla="*/ f0 1 25"/>
                <a:gd name="f13" fmla="*/ f1 1 53"/>
                <a:gd name="f14" fmla="val f2"/>
                <a:gd name="f15" fmla="val f3"/>
                <a:gd name="f16" fmla="val f4"/>
                <a:gd name="f17" fmla="+- f16 0 f14"/>
                <a:gd name="f18" fmla="+- f15 0 f14"/>
                <a:gd name="f19" fmla="*/ f18 1 25"/>
                <a:gd name="f20" fmla="*/ f17 1 53"/>
                <a:gd name="f21" fmla="*/ 0 1 f19"/>
                <a:gd name="f22" fmla="*/ f15 1 f19"/>
                <a:gd name="f23" fmla="*/ 0 1 f20"/>
                <a:gd name="f24" fmla="*/ f16 1 f20"/>
                <a:gd name="f25" fmla="*/ f21 f12 1"/>
                <a:gd name="f26" fmla="*/ f22 f12 1"/>
                <a:gd name="f27" fmla="*/ f24 f13 1"/>
                <a:gd name="f28" fmla="*/ f23 f13 1"/>
              </a:gdLst>
              <a:ahLst/>
              <a:cxnLst>
                <a:cxn ang="3cd4">
                  <a:pos x="hc" y="t"/>
                </a:cxn>
                <a:cxn ang="0">
                  <a:pos x="r" y="vc"/>
                </a:cxn>
                <a:cxn ang="cd4">
                  <a:pos x="hc" y="b"/>
                </a:cxn>
                <a:cxn ang="cd2">
                  <a:pos x="l" y="vc"/>
                </a:cxn>
              </a:cxnLst>
              <a:rect l="f25" t="f28" r="f26" b="f27"/>
              <a:pathLst>
                <a:path w="25" h="53">
                  <a:moveTo>
                    <a:pt x="f2" y="f2"/>
                  </a:moveTo>
                  <a:cubicBezTo>
                    <a:pt x="f5" y="f6"/>
                    <a:pt x="f7" y="f8"/>
                    <a:pt x="f9" y="f4"/>
                  </a:cubicBezTo>
                  <a:cubicBezTo>
                    <a:pt x="f3" y="f4"/>
                    <a:pt x="f3" y="f4"/>
                    <a:pt x="f3" y="f4"/>
                  </a:cubicBezTo>
                  <a:cubicBezTo>
                    <a:pt x="f10" y="f8"/>
                    <a:pt x="f11" y="f6"/>
                    <a:pt x="f2" y="f2"/>
                  </a:cubicBezTo>
                  <a:close/>
                </a:path>
              </a:pathLst>
            </a:custGeom>
            <a:solidFill>
              <a:srgbClr val="2E5369"/>
            </a:solidFill>
            <a:ln cap="rnd">
              <a:noFill/>
              <a:prstDash val="solid"/>
            </a:ln>
          </p:spPr>
          <p:txBody>
            <a:bodyPr lIns="0" tIns="0" rIns="0" bIns="0"/>
            <a:lstStyle/>
            <a:p>
              <a:endParaRPr lang="en-US"/>
            </a:p>
          </p:txBody>
        </p:sp>
        <p:sp>
          <p:nvSpPr>
            <p:cNvPr id="27" name="Freeform 36"/>
            <p:cNvSpPr/>
            <p:nvPr/>
          </p:nvSpPr>
          <p:spPr>
            <a:xfrm>
              <a:off x="973726" y="5897166"/>
              <a:ext cx="137955" cy="674434"/>
            </a:xfrm>
            <a:custGeom>
              <a:avLst/>
              <a:gdLst>
                <a:gd name="f0" fmla="val w"/>
                <a:gd name="f1" fmla="val h"/>
                <a:gd name="f2" fmla="val 0"/>
                <a:gd name="f3" fmla="val 29"/>
                <a:gd name="f4" fmla="val 141"/>
                <a:gd name="f5" fmla="val 30"/>
                <a:gd name="f6" fmla="val 2"/>
                <a:gd name="f7" fmla="val 60"/>
                <a:gd name="f8" fmla="val 7"/>
                <a:gd name="f9" fmla="val 89"/>
                <a:gd name="f10" fmla="val 11"/>
                <a:gd name="f11" fmla="val 98"/>
                <a:gd name="f12" fmla="val 14"/>
                <a:gd name="f13" fmla="val 108"/>
                <a:gd name="f14" fmla="val 18"/>
                <a:gd name="f15" fmla="val 117"/>
                <a:gd name="f16" fmla="val 22"/>
                <a:gd name="f17" fmla="val 125"/>
                <a:gd name="f18" fmla="val 25"/>
                <a:gd name="f19" fmla="val 133"/>
                <a:gd name="f20" fmla="val 28"/>
                <a:gd name="f21" fmla="val 139"/>
                <a:gd name="f22" fmla="val 137"/>
                <a:gd name="f23" fmla="val 27"/>
                <a:gd name="f24" fmla="val 135"/>
                <a:gd name="f25" fmla="val 16"/>
                <a:gd name="f26" fmla="val 10"/>
                <a:gd name="f27" fmla="val 8"/>
                <a:gd name="f28" fmla="val 5"/>
                <a:gd name="f29" fmla="val 15"/>
                <a:gd name="f30" fmla="val 4"/>
                <a:gd name="f31" fmla="val 1"/>
                <a:gd name="f32" fmla="val 3"/>
                <a:gd name="f33" fmla="*/ f0 1 29"/>
                <a:gd name="f34" fmla="*/ f1 1 141"/>
                <a:gd name="f35" fmla="val f2"/>
                <a:gd name="f36" fmla="val f3"/>
                <a:gd name="f37" fmla="val f4"/>
                <a:gd name="f38" fmla="+- f37 0 f35"/>
                <a:gd name="f39" fmla="+- f36 0 f35"/>
                <a:gd name="f40" fmla="*/ f39 1 29"/>
                <a:gd name="f41" fmla="*/ f38 1 141"/>
                <a:gd name="f42" fmla="*/ 0 1 f40"/>
                <a:gd name="f43" fmla="*/ f36 1 f40"/>
                <a:gd name="f44" fmla="*/ 0 1 f41"/>
                <a:gd name="f45" fmla="*/ f37 1 f41"/>
                <a:gd name="f46" fmla="*/ f42 f33 1"/>
                <a:gd name="f47" fmla="*/ f43 f33 1"/>
                <a:gd name="f48" fmla="*/ f45 f34 1"/>
                <a:gd name="f49" fmla="*/ f44 f34 1"/>
              </a:gdLst>
              <a:ahLst/>
              <a:cxnLst>
                <a:cxn ang="3cd4">
                  <a:pos x="hc" y="t"/>
                </a:cxn>
                <a:cxn ang="0">
                  <a:pos x="r" y="vc"/>
                </a:cxn>
                <a:cxn ang="cd4">
                  <a:pos x="hc" y="b"/>
                </a:cxn>
                <a:cxn ang="cd2">
                  <a:pos x="l" y="vc"/>
                </a:cxn>
              </a:cxnLst>
              <a:rect l="f46" t="f49" r="f47" b="f48"/>
              <a:pathLst>
                <a:path w="29" h="141">
                  <a:moveTo>
                    <a:pt x="f2" y="f2"/>
                  </a:moveTo>
                  <a:cubicBezTo>
                    <a:pt x="f2" y="f5"/>
                    <a:pt x="f6" y="f7"/>
                    <a:pt x="f8" y="f9"/>
                  </a:cubicBezTo>
                  <a:cubicBezTo>
                    <a:pt x="f10" y="f11"/>
                    <a:pt x="f12" y="f13"/>
                    <a:pt x="f14" y="f15"/>
                  </a:cubicBezTo>
                  <a:cubicBezTo>
                    <a:pt x="f16" y="f17"/>
                    <a:pt x="f18" y="f19"/>
                    <a:pt x="f3" y="f4"/>
                  </a:cubicBezTo>
                  <a:cubicBezTo>
                    <a:pt x="f20" y="f21"/>
                    <a:pt x="f20" y="f22"/>
                    <a:pt x="f23" y="f24"/>
                  </a:cubicBezTo>
                  <a:cubicBezTo>
                    <a:pt x="f25" y="f11"/>
                    <a:pt x="f26" y="f7"/>
                    <a:pt x="f27" y="f16"/>
                  </a:cubicBezTo>
                  <a:cubicBezTo>
                    <a:pt x="f8" y="f14"/>
                    <a:pt x="f28" y="f29"/>
                    <a:pt x="f30" y="f10"/>
                  </a:cubicBezTo>
                  <a:cubicBezTo>
                    <a:pt x="f6" y="f8"/>
                    <a:pt x="f31" y="f32"/>
                    <a:pt x="f2" y="f2"/>
                  </a:cubicBezTo>
                  <a:close/>
                </a:path>
              </a:pathLst>
            </a:custGeom>
            <a:solidFill>
              <a:srgbClr val="2E5369"/>
            </a:solidFill>
            <a:ln cap="rnd">
              <a:noFill/>
              <a:prstDash val="solid"/>
            </a:ln>
          </p:spPr>
          <p:txBody>
            <a:bodyPr lIns="0" tIns="0" rIns="0" bIns="0"/>
            <a:lstStyle/>
            <a:p>
              <a:endParaRPr lang="en-US"/>
            </a:p>
          </p:txBody>
        </p:sp>
        <p:sp>
          <p:nvSpPr>
            <p:cNvPr id="28" name="Freeform 37"/>
            <p:cNvSpPr/>
            <p:nvPr/>
          </p:nvSpPr>
          <p:spPr>
            <a:xfrm>
              <a:off x="973726" y="5772634"/>
              <a:ext cx="38322" cy="228005"/>
            </a:xfrm>
            <a:custGeom>
              <a:avLst/>
              <a:gdLst>
                <a:gd name="f0" fmla="val w"/>
                <a:gd name="f1" fmla="val h"/>
                <a:gd name="f2" fmla="val 0"/>
                <a:gd name="f3" fmla="val 8"/>
                <a:gd name="f4" fmla="val 48"/>
                <a:gd name="f5" fmla="val 26"/>
                <a:gd name="f6" fmla="val 1"/>
                <a:gd name="f7" fmla="val 29"/>
                <a:gd name="f8" fmla="val 2"/>
                <a:gd name="f9" fmla="val 33"/>
                <a:gd name="f10" fmla="val 4"/>
                <a:gd name="f11" fmla="val 37"/>
                <a:gd name="f12" fmla="val 5"/>
                <a:gd name="f13" fmla="val 41"/>
                <a:gd name="f14" fmla="val 7"/>
                <a:gd name="f15" fmla="val 44"/>
                <a:gd name="f16" fmla="val 38"/>
                <a:gd name="f17" fmla="val 28"/>
                <a:gd name="f18" fmla="val 19"/>
                <a:gd name="f19" fmla="val 12"/>
                <a:gd name="f20" fmla="val 3"/>
                <a:gd name="f21" fmla="val 6"/>
                <a:gd name="f22" fmla="val 11"/>
                <a:gd name="f23" fmla="*/ f0 1 8"/>
                <a:gd name="f24" fmla="*/ f1 1 48"/>
                <a:gd name="f25" fmla="val f2"/>
                <a:gd name="f26" fmla="val f3"/>
                <a:gd name="f27" fmla="val f4"/>
                <a:gd name="f28" fmla="+- f27 0 f25"/>
                <a:gd name="f29" fmla="+- f26 0 f25"/>
                <a:gd name="f30" fmla="*/ f29 1 8"/>
                <a:gd name="f31" fmla="*/ f28 1 48"/>
                <a:gd name="f32" fmla="*/ 0 1 f30"/>
                <a:gd name="f33" fmla="*/ f26 1 f30"/>
                <a:gd name="f34" fmla="*/ 0 1 f31"/>
                <a:gd name="f35" fmla="*/ f27 1 f31"/>
                <a:gd name="f36" fmla="*/ f32 f23 1"/>
                <a:gd name="f37" fmla="*/ f33 f23 1"/>
                <a:gd name="f38" fmla="*/ f35 f24 1"/>
                <a:gd name="f39" fmla="*/ f34 f24 1"/>
              </a:gdLst>
              <a:ahLst/>
              <a:cxnLst>
                <a:cxn ang="3cd4">
                  <a:pos x="hc" y="t"/>
                </a:cxn>
                <a:cxn ang="0">
                  <a:pos x="r" y="vc"/>
                </a:cxn>
                <a:cxn ang="cd4">
                  <a:pos x="hc" y="b"/>
                </a:cxn>
                <a:cxn ang="cd2">
                  <a:pos x="l" y="vc"/>
                </a:cxn>
              </a:cxnLst>
              <a:rect l="f36" t="f39" r="f37" b="f38"/>
              <a:pathLst>
                <a:path w="8" h="48">
                  <a:moveTo>
                    <a:pt x="f2" y="f5"/>
                  </a:moveTo>
                  <a:cubicBezTo>
                    <a:pt x="f6" y="f7"/>
                    <a:pt x="f8" y="f9"/>
                    <a:pt x="f10" y="f11"/>
                  </a:cubicBezTo>
                  <a:cubicBezTo>
                    <a:pt x="f12" y="f13"/>
                    <a:pt x="f14" y="f15"/>
                    <a:pt x="f3" y="f4"/>
                  </a:cubicBezTo>
                  <a:cubicBezTo>
                    <a:pt x="f14" y="f16"/>
                    <a:pt x="f14" y="f17"/>
                    <a:pt x="f14" y="f18"/>
                  </a:cubicBezTo>
                  <a:cubicBezTo>
                    <a:pt x="f12" y="f19"/>
                    <a:pt x="f20" y="f21"/>
                    <a:pt x="f2" y="f2"/>
                  </a:cubicBezTo>
                  <a:cubicBezTo>
                    <a:pt x="f2" y="f6"/>
                    <a:pt x="f2" y="f20"/>
                    <a:pt x="f2" y="f10"/>
                  </a:cubicBezTo>
                  <a:cubicBezTo>
                    <a:pt x="f2" y="f22"/>
                    <a:pt x="f2" y="f18"/>
                    <a:pt x="f2" y="f5"/>
                  </a:cubicBezTo>
                  <a:close/>
                </a:path>
              </a:pathLst>
            </a:custGeom>
            <a:solidFill>
              <a:srgbClr val="2E5369"/>
            </a:solidFill>
            <a:ln cap="rnd">
              <a:noFill/>
              <a:prstDash val="solid"/>
            </a:ln>
          </p:spPr>
          <p:txBody>
            <a:bodyPr lIns="0" tIns="0" rIns="0" bIns="0"/>
            <a:lstStyle/>
            <a:p>
              <a:endParaRPr lang="en-US"/>
            </a:p>
          </p:txBody>
        </p:sp>
        <p:sp>
          <p:nvSpPr>
            <p:cNvPr id="29" name="Freeform 38"/>
            <p:cNvSpPr/>
            <p:nvPr/>
          </p:nvSpPr>
          <p:spPr>
            <a:xfrm>
              <a:off x="1006297" y="6322518"/>
              <a:ext cx="210760" cy="530726"/>
            </a:xfrm>
            <a:custGeom>
              <a:avLst/>
              <a:gdLst>
                <a:gd name="f0" fmla="val w"/>
                <a:gd name="f1" fmla="val h"/>
                <a:gd name="f2" fmla="val 0"/>
                <a:gd name="f3" fmla="val 44"/>
                <a:gd name="f4" fmla="val 111"/>
                <a:gd name="f5" fmla="val 11"/>
                <a:gd name="f6" fmla="val 28"/>
                <a:gd name="f7" fmla="val 7"/>
                <a:gd name="f8" fmla="val 19"/>
                <a:gd name="f9" fmla="val 4"/>
                <a:gd name="f10" fmla="val 9"/>
                <a:gd name="f11" fmla="val 3"/>
                <a:gd name="f12" fmla="val 16"/>
                <a:gd name="f13" fmla="val 33"/>
                <a:gd name="f14" fmla="val 49"/>
                <a:gd name="f15" fmla="val 12"/>
                <a:gd name="f16" fmla="val 52"/>
                <a:gd name="f17" fmla="val 13"/>
                <a:gd name="f18" fmla="val 55"/>
                <a:gd name="f19" fmla="val 14"/>
                <a:gd name="f20" fmla="val 58"/>
                <a:gd name="f21" fmla="val 22"/>
                <a:gd name="f22" fmla="val 76"/>
                <a:gd name="f23" fmla="val 30"/>
                <a:gd name="f24" fmla="val 94"/>
                <a:gd name="f25" fmla="val 39"/>
                <a:gd name="f26" fmla="val 35"/>
                <a:gd name="f27" fmla="val 92"/>
                <a:gd name="f28" fmla="val 72"/>
                <a:gd name="f29" fmla="val 18"/>
                <a:gd name="f30" fmla="val 15"/>
                <a:gd name="f31" fmla="val 36"/>
                <a:gd name="f32" fmla="*/ f0 1 44"/>
                <a:gd name="f33" fmla="*/ f1 1 111"/>
                <a:gd name="f34" fmla="val f2"/>
                <a:gd name="f35" fmla="val f3"/>
                <a:gd name="f36" fmla="val f4"/>
                <a:gd name="f37" fmla="+- f36 0 f34"/>
                <a:gd name="f38" fmla="+- f35 0 f34"/>
                <a:gd name="f39" fmla="*/ f38 1 44"/>
                <a:gd name="f40" fmla="*/ f37 1 111"/>
                <a:gd name="f41" fmla="*/ 0 1 f39"/>
                <a:gd name="f42" fmla="*/ f35 1 f39"/>
                <a:gd name="f43" fmla="*/ 0 1 f40"/>
                <a:gd name="f44" fmla="*/ f36 1 f40"/>
                <a:gd name="f45" fmla="*/ f41 f32 1"/>
                <a:gd name="f46" fmla="*/ f42 f32 1"/>
                <a:gd name="f47" fmla="*/ f44 f33 1"/>
                <a:gd name="f48" fmla="*/ f43 f33 1"/>
              </a:gdLst>
              <a:ahLst/>
              <a:cxnLst>
                <a:cxn ang="3cd4">
                  <a:pos x="hc" y="t"/>
                </a:cxn>
                <a:cxn ang="0">
                  <a:pos x="r" y="vc"/>
                </a:cxn>
                <a:cxn ang="cd4">
                  <a:pos x="hc" y="b"/>
                </a:cxn>
                <a:cxn ang="cd2">
                  <a:pos x="l" y="vc"/>
                </a:cxn>
              </a:cxnLst>
              <a:rect l="f45" t="f48" r="f46" b="f47"/>
              <a:pathLst>
                <a:path w="44" h="111">
                  <a:moveTo>
                    <a:pt x="f5" y="f6"/>
                  </a:moveTo>
                  <a:cubicBezTo>
                    <a:pt x="f7" y="f8"/>
                    <a:pt x="f9" y="f10"/>
                    <a:pt x="f2" y="f2"/>
                  </a:cubicBezTo>
                  <a:cubicBezTo>
                    <a:pt x="f11" y="f12"/>
                    <a:pt x="f7" y="f13"/>
                    <a:pt x="f5" y="f14"/>
                  </a:cubicBezTo>
                  <a:cubicBezTo>
                    <a:pt x="f15" y="f16"/>
                    <a:pt x="f17" y="f18"/>
                    <a:pt x="f19" y="f20"/>
                  </a:cubicBezTo>
                  <a:cubicBezTo>
                    <a:pt x="f21" y="f22"/>
                    <a:pt x="f23" y="f24"/>
                    <a:pt x="f25" y="f4"/>
                  </a:cubicBezTo>
                  <a:cubicBezTo>
                    <a:pt x="f3" y="f4"/>
                    <a:pt x="f3" y="f4"/>
                    <a:pt x="f3" y="f4"/>
                  </a:cubicBezTo>
                  <a:cubicBezTo>
                    <a:pt x="f26" y="f27"/>
                    <a:pt x="f6" y="f28"/>
                    <a:pt x="f21" y="f16"/>
                  </a:cubicBezTo>
                  <a:cubicBezTo>
                    <a:pt x="f29" y="f3"/>
                    <a:pt x="f30" y="f31"/>
                    <a:pt x="f5" y="f6"/>
                  </a:cubicBezTo>
                  <a:close/>
                </a:path>
              </a:pathLst>
            </a:custGeom>
            <a:solidFill>
              <a:srgbClr val="2E5369"/>
            </a:solidFill>
            <a:ln cap="rnd">
              <a:noFill/>
              <a:prstDash val="solid"/>
            </a:ln>
          </p:spPr>
          <p:txBody>
            <a:bodyPr lIns="0" tIns="0" rIns="0" bIns="0"/>
            <a:lstStyle/>
            <a:p>
              <a:endParaRPr lang="en-US"/>
            </a:p>
          </p:txBody>
        </p:sp>
      </p:grpSp>
      <p:sp>
        <p:nvSpPr>
          <p:cNvPr id="30" name="Rectangle 6"/>
          <p:cNvSpPr/>
          <p:nvPr/>
        </p:nvSpPr>
        <p:spPr>
          <a:xfrm>
            <a:off x="0" y="0"/>
            <a:ext cx="182880" cy="6858000"/>
          </a:xfrm>
          <a:prstGeom prst="rect">
            <a:avLst/>
          </a:prstGeom>
          <a:solidFill>
            <a:srgbClr val="2E5369"/>
          </a:solidFill>
          <a:ln cap="rnd">
            <a:noFill/>
            <a:prstDash val="solid"/>
          </a:ln>
        </p:spPr>
        <p:txBody>
          <a:bodyPr lIns="0" tIns="0" rIns="0" bIns="0"/>
          <a:lstStyle/>
          <a:p>
            <a:endParaRPr lang="en-US"/>
          </a:p>
        </p:txBody>
      </p:sp>
      <p:sp>
        <p:nvSpPr>
          <p:cNvPr id="2" name="Freeform 11"/>
          <p:cNvSpPr/>
          <p:nvPr/>
        </p:nvSpPr>
        <p:spPr>
          <a:xfrm flipV="1">
            <a:off x="-4187" y="714375"/>
            <a:ext cx="1588523" cy="507299"/>
          </a:xfrm>
          <a:custGeom>
            <a:avLst/>
            <a:gdLst>
              <a:gd name="f0" fmla="val w"/>
              <a:gd name="f1" fmla="val h"/>
              <a:gd name="f2" fmla="val 0"/>
              <a:gd name="f3" fmla="val 9248"/>
              <a:gd name="f4" fmla="val 10000"/>
              <a:gd name="f5" fmla="val 4701"/>
              <a:gd name="f6" fmla="val 7915"/>
              <a:gd name="f7" fmla="val 188"/>
              <a:gd name="f8" fmla="val 7906"/>
              <a:gd name="f9" fmla="val 156"/>
              <a:gd name="f10" fmla="val 7895"/>
              <a:gd name="f11" fmla="val 126"/>
              <a:gd name="f12" fmla="val 7886"/>
              <a:gd name="f13" fmla="val 94"/>
              <a:gd name="f14" fmla="val 7859"/>
              <a:gd name="f15" fmla="val 7831"/>
              <a:gd name="f16" fmla="val 7803"/>
              <a:gd name="f17" fmla="val 7275"/>
              <a:gd name="f18" fmla="val 70"/>
              <a:gd name="f19" fmla="val 8"/>
              <a:gd name="f20" fmla="val 3380"/>
              <a:gd name="f21" fmla="val 17"/>
              <a:gd name="f22" fmla="val 6690"/>
              <a:gd name="f23" fmla="val 25"/>
              <a:gd name="f24" fmla="val 9966"/>
              <a:gd name="f25" fmla="val 9872"/>
              <a:gd name="f26" fmla="val 9778"/>
              <a:gd name="f27" fmla="val 5265"/>
              <a:gd name="f28" fmla="val 9303"/>
              <a:gd name="f29" fmla="val 5077"/>
              <a:gd name="f30" fmla="val 4889"/>
              <a:gd name="f31" fmla="*/ f0 1 9248"/>
              <a:gd name="f32" fmla="*/ f1 1 10000"/>
              <a:gd name="f33" fmla="val f2"/>
              <a:gd name="f34" fmla="val f3"/>
              <a:gd name="f35" fmla="val f4"/>
              <a:gd name="f36" fmla="+- f35 0 f33"/>
              <a:gd name="f37" fmla="+- f34 0 f33"/>
              <a:gd name="f38" fmla="*/ f37 1 9248"/>
              <a:gd name="f39" fmla="*/ f36 1 10000"/>
              <a:gd name="f40" fmla="*/ f33 1 f38"/>
              <a:gd name="f41" fmla="*/ f34 1 f38"/>
              <a:gd name="f42" fmla="*/ f33 1 f39"/>
              <a:gd name="f43" fmla="*/ f35 1 f39"/>
              <a:gd name="f44" fmla="*/ f40 f31 1"/>
              <a:gd name="f45" fmla="*/ f41 f31 1"/>
              <a:gd name="f46" fmla="*/ f43 f32 1"/>
              <a:gd name="f47" fmla="*/ f42 f32 1"/>
            </a:gdLst>
            <a:ahLst/>
            <a:cxnLst>
              <a:cxn ang="3cd4">
                <a:pos x="hc" y="t"/>
              </a:cxn>
              <a:cxn ang="0">
                <a:pos x="r" y="vc"/>
              </a:cxn>
              <a:cxn ang="cd4">
                <a:pos x="hc" y="b"/>
              </a:cxn>
              <a:cxn ang="cd2">
                <a:pos x="l" y="vc"/>
              </a:cxn>
            </a:cxnLst>
            <a:rect l="f44" t="f47" r="f45" b="f46"/>
            <a:pathLst>
              <a:path w="9248" h="10000">
                <a:moveTo>
                  <a:pt x="f3" y="f5"/>
                </a:moveTo>
                <a:lnTo>
                  <a:pt x="f6" y="f7"/>
                </a:lnTo>
                <a:cubicBezTo>
                  <a:pt x="f8" y="f9"/>
                  <a:pt x="f10" y="f11"/>
                  <a:pt x="f12" y="f13"/>
                </a:cubicBezTo>
                <a:cubicBezTo>
                  <a:pt x="f14" y="f2"/>
                  <a:pt x="f15" y="f2"/>
                  <a:pt x="f16" y="f2"/>
                </a:cubicBezTo>
                <a:lnTo>
                  <a:pt x="f17" y="f2"/>
                </a:lnTo>
                <a:lnTo>
                  <a:pt x="f2" y="f18"/>
                </a:lnTo>
                <a:cubicBezTo>
                  <a:pt x="f19" y="f20"/>
                  <a:pt x="f21" y="f22"/>
                  <a:pt x="f23" y="f4"/>
                </a:cubicBezTo>
                <a:lnTo>
                  <a:pt x="f17" y="f24"/>
                </a:lnTo>
                <a:lnTo>
                  <a:pt x="f16" y="f24"/>
                </a:lnTo>
                <a:cubicBezTo>
                  <a:pt x="f15" y="f24"/>
                  <a:pt x="f14" y="f25"/>
                  <a:pt x="f12" y="f25"/>
                </a:cubicBezTo>
                <a:cubicBezTo>
                  <a:pt x="f12" y="f26"/>
                  <a:pt x="f6" y="f26"/>
                  <a:pt x="f6" y="f26"/>
                </a:cubicBezTo>
                <a:lnTo>
                  <a:pt x="f3" y="f27"/>
                </a:lnTo>
                <a:cubicBezTo>
                  <a:pt x="f28" y="f29"/>
                  <a:pt x="f28" y="f30"/>
                  <a:pt x="f3" y="f5"/>
                </a:cubicBezTo>
                <a:close/>
              </a:path>
            </a:pathLst>
          </a:custGeom>
          <a:solidFill>
            <a:srgbClr val="353535"/>
          </a:solidFill>
          <a:ln cap="rnd">
            <a:noFill/>
            <a:prstDash val="solid"/>
          </a:ln>
        </p:spPr>
        <p:txBody>
          <a:bodyPr lIns="0" tIns="0" rIns="0" bIns="0"/>
          <a:lstStyle/>
          <a:p>
            <a:endParaRPr lang="en-US"/>
          </a:p>
        </p:txBody>
      </p:sp>
      <p:sp>
        <p:nvSpPr>
          <p:cNvPr id="3" name="Slide Number Placeholder 4"/>
          <p:cNvSpPr txBox="1">
            <a:spLocks noGrp="1"/>
          </p:cNvSpPr>
          <p:nvPr>
            <p:ph type="sldNum" sz="quarter" idx="8"/>
          </p:nvPr>
        </p:nvSpPr>
        <p:spPr>
          <a:xfrm>
            <a:off x="531815" y="787783"/>
            <a:ext cx="779763" cy="365129"/>
          </a:xfrm>
        </p:spPr>
        <p:txBody>
          <a:bodyPr/>
          <a:lstStyle>
            <a:lvl1pPr>
              <a:defRPr/>
            </a:lvl1pPr>
          </a:lstStyle>
          <a:p>
            <a:pPr lvl="0"/>
            <a:fld id="{8D15B01D-7F1B-411B-964A-570713635ED7}" type="slidenum">
              <a:t>‹#›</a:t>
            </a:fld>
            <a:endParaRPr lang="en-US"/>
          </a:p>
        </p:txBody>
      </p:sp>
    </p:spTree>
    <p:extLst>
      <p:ext uri="{BB962C8B-B14F-4D97-AF65-F5344CB8AC3E}">
        <p14:creationId xmlns:p14="http://schemas.microsoft.com/office/powerpoint/2010/main" val="1517898098"/>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3" name="Group 22"/>
          <p:cNvGrpSpPr/>
          <p:nvPr/>
        </p:nvGrpSpPr>
        <p:grpSpPr>
          <a:xfrm>
            <a:off x="0" y="228600"/>
            <a:ext cx="2851510" cy="6638634"/>
            <a:chOff x="0" y="228600"/>
            <a:chExt cx="2851510" cy="6638634"/>
          </a:xfrm>
        </p:grpSpPr>
        <p:sp>
          <p:nvSpPr>
            <p:cNvPr id="4" name="Freeform 11"/>
            <p:cNvSpPr/>
            <p:nvPr/>
          </p:nvSpPr>
          <p:spPr>
            <a:xfrm>
              <a:off x="0" y="2575041"/>
              <a:ext cx="100638" cy="626217"/>
            </a:xfrm>
            <a:custGeom>
              <a:avLst/>
              <a:gdLst>
                <a:gd name="f0" fmla="val w"/>
                <a:gd name="f1" fmla="val h"/>
                <a:gd name="f2" fmla="val 0"/>
                <a:gd name="f3" fmla="val 22"/>
                <a:gd name="f4" fmla="val 136"/>
                <a:gd name="f5" fmla="val 20"/>
                <a:gd name="f6" fmla="val 117"/>
                <a:gd name="f7" fmla="val 19"/>
                <a:gd name="f8" fmla="val 99"/>
                <a:gd name="f9" fmla="val 17"/>
                <a:gd name="f10" fmla="val 80"/>
                <a:gd name="f11" fmla="val 11"/>
                <a:gd name="f12" fmla="val 54"/>
                <a:gd name="f13" fmla="val 6"/>
                <a:gd name="f14" fmla="val 27"/>
                <a:gd name="f15" fmla="val 35"/>
                <a:gd name="f16" fmla="val 64"/>
                <a:gd name="f17" fmla="val 13"/>
                <a:gd name="f18" fmla="val 94"/>
                <a:gd name="f19" fmla="val 124"/>
                <a:gd name="f20" fmla="val 128"/>
                <a:gd name="f21" fmla="val 21"/>
                <a:gd name="f22" fmla="val 132"/>
                <a:gd name="f23" fmla="*/ f0 1 22"/>
                <a:gd name="f24" fmla="*/ f1 1 136"/>
                <a:gd name="f25" fmla="val f2"/>
                <a:gd name="f26" fmla="val f3"/>
                <a:gd name="f27" fmla="val f4"/>
                <a:gd name="f28" fmla="+- f27 0 f25"/>
                <a:gd name="f29" fmla="+- f26 0 f25"/>
                <a:gd name="f30" fmla="*/ f29 1 22"/>
                <a:gd name="f31" fmla="*/ f28 1 136"/>
                <a:gd name="f32" fmla="*/ 0 1 f30"/>
                <a:gd name="f33" fmla="*/ f26 1 f30"/>
                <a:gd name="f34" fmla="*/ 0 1 f31"/>
                <a:gd name="f35" fmla="*/ f27 1 f31"/>
                <a:gd name="f36" fmla="*/ f32 f23 1"/>
                <a:gd name="f37" fmla="*/ f33 f23 1"/>
                <a:gd name="f38" fmla="*/ f35 f24 1"/>
                <a:gd name="f39" fmla="*/ f34 f24 1"/>
              </a:gdLst>
              <a:ahLst/>
              <a:cxnLst>
                <a:cxn ang="3cd4">
                  <a:pos x="hc" y="t"/>
                </a:cxn>
                <a:cxn ang="0">
                  <a:pos x="r" y="vc"/>
                </a:cxn>
                <a:cxn ang="cd4">
                  <a:pos x="hc" y="b"/>
                </a:cxn>
                <a:cxn ang="cd2">
                  <a:pos x="l" y="vc"/>
                </a:cxn>
              </a:cxnLst>
              <a:rect l="f36" t="f39" r="f37" b="f38"/>
              <a:pathLst>
                <a:path w="22" h="136">
                  <a:moveTo>
                    <a:pt x="f3" y="f4"/>
                  </a:moveTo>
                  <a:cubicBezTo>
                    <a:pt x="f5" y="f6"/>
                    <a:pt x="f7" y="f8"/>
                    <a:pt x="f9" y="f10"/>
                  </a:cubicBezTo>
                  <a:cubicBezTo>
                    <a:pt x="f11" y="f12"/>
                    <a:pt x="f13" y="f14"/>
                    <a:pt x="f2" y="f2"/>
                  </a:cubicBezTo>
                  <a:cubicBezTo>
                    <a:pt x="f2" y="f15"/>
                    <a:pt x="f2" y="f15"/>
                    <a:pt x="f2" y="f15"/>
                  </a:cubicBezTo>
                  <a:cubicBezTo>
                    <a:pt x="f13" y="f16"/>
                    <a:pt x="f17" y="f18"/>
                    <a:pt x="f5" y="f19"/>
                  </a:cubicBezTo>
                  <a:cubicBezTo>
                    <a:pt x="f5" y="f20"/>
                    <a:pt x="f21" y="f22"/>
                    <a:pt x="f3" y="f4"/>
                  </a:cubicBezTo>
                  <a:close/>
                </a:path>
              </a:pathLst>
            </a:custGeom>
            <a:solidFill>
              <a:srgbClr val="2E5369">
                <a:alpha val="20000"/>
              </a:srgbClr>
            </a:solidFill>
            <a:ln cap="rnd">
              <a:noFill/>
              <a:prstDash val="solid"/>
            </a:ln>
          </p:spPr>
          <p:txBody>
            <a:bodyPr lIns="0" tIns="0" rIns="0" bIns="0"/>
            <a:lstStyle/>
            <a:p>
              <a:endParaRPr lang="en-US"/>
            </a:p>
          </p:txBody>
        </p:sp>
        <p:sp>
          <p:nvSpPr>
            <p:cNvPr id="5" name="Freeform 12"/>
            <p:cNvSpPr/>
            <p:nvPr/>
          </p:nvSpPr>
          <p:spPr>
            <a:xfrm>
              <a:off x="128601" y="3156527"/>
              <a:ext cx="646718" cy="2322219"/>
            </a:xfrm>
            <a:custGeom>
              <a:avLst/>
              <a:gdLst>
                <a:gd name="f0" fmla="val w"/>
                <a:gd name="f1" fmla="val h"/>
                <a:gd name="f2" fmla="val 0"/>
                <a:gd name="f3" fmla="val 140"/>
                <a:gd name="f4" fmla="val 504"/>
                <a:gd name="f5" fmla="val 86"/>
                <a:gd name="f6" fmla="val 350"/>
                <a:gd name="f7" fmla="val 103"/>
                <a:gd name="f8" fmla="val 402"/>
                <a:gd name="f9" fmla="val 120"/>
                <a:gd name="f10" fmla="val 453"/>
                <a:gd name="f11" fmla="val 139"/>
                <a:gd name="f12" fmla="val 495"/>
                <a:gd name="f13" fmla="val 487"/>
                <a:gd name="f14" fmla="val 478"/>
                <a:gd name="f15" fmla="val 124"/>
                <a:gd name="f16" fmla="val 435"/>
                <a:gd name="f17" fmla="val 109"/>
                <a:gd name="f18" fmla="val 391"/>
                <a:gd name="f19" fmla="val 95"/>
                <a:gd name="f20" fmla="val 347"/>
                <a:gd name="f21" fmla="val 58"/>
                <a:gd name="f22" fmla="val 233"/>
                <a:gd name="f23" fmla="val 27"/>
                <a:gd name="f24" fmla="val 117"/>
                <a:gd name="f25" fmla="val 2"/>
                <a:gd name="f26" fmla="val 20"/>
                <a:gd name="f27" fmla="val 4"/>
                <a:gd name="f28" fmla="val 41"/>
                <a:gd name="f29" fmla="val 6"/>
                <a:gd name="f30" fmla="val 61"/>
                <a:gd name="f31" fmla="val 30"/>
                <a:gd name="f32" fmla="val 158"/>
                <a:gd name="f33" fmla="val 56"/>
                <a:gd name="f34" fmla="val 255"/>
                <a:gd name="f35" fmla="*/ f0 1 140"/>
                <a:gd name="f36" fmla="*/ f1 1 504"/>
                <a:gd name="f37" fmla="val f2"/>
                <a:gd name="f38" fmla="val f3"/>
                <a:gd name="f39" fmla="val f4"/>
                <a:gd name="f40" fmla="+- f39 0 f37"/>
                <a:gd name="f41" fmla="+- f38 0 f37"/>
                <a:gd name="f42" fmla="*/ f41 1 140"/>
                <a:gd name="f43" fmla="*/ f40 1 504"/>
                <a:gd name="f44" fmla="*/ 0 1 f42"/>
                <a:gd name="f45" fmla="*/ f38 1 f42"/>
                <a:gd name="f46" fmla="*/ 0 1 f43"/>
                <a:gd name="f47" fmla="*/ f39 1 f43"/>
                <a:gd name="f48" fmla="*/ f44 f35 1"/>
                <a:gd name="f49" fmla="*/ f45 f35 1"/>
                <a:gd name="f50" fmla="*/ f47 f36 1"/>
                <a:gd name="f51" fmla="*/ f46 f36 1"/>
              </a:gdLst>
              <a:ahLst/>
              <a:cxnLst>
                <a:cxn ang="3cd4">
                  <a:pos x="hc" y="t"/>
                </a:cxn>
                <a:cxn ang="0">
                  <a:pos x="r" y="vc"/>
                </a:cxn>
                <a:cxn ang="cd4">
                  <a:pos x="hc" y="b"/>
                </a:cxn>
                <a:cxn ang="cd2">
                  <a:pos x="l" y="vc"/>
                </a:cxn>
              </a:cxnLst>
              <a:rect l="f48" t="f51" r="f49" b="f50"/>
              <a:pathLst>
                <a:path w="140" h="504">
                  <a:moveTo>
                    <a:pt x="f5" y="f6"/>
                  </a:moveTo>
                  <a:cubicBezTo>
                    <a:pt x="f7" y="f8"/>
                    <a:pt x="f9" y="f10"/>
                    <a:pt x="f11" y="f4"/>
                  </a:cubicBezTo>
                  <a:cubicBezTo>
                    <a:pt x="f11" y="f12"/>
                    <a:pt x="f11" y="f13"/>
                    <a:pt x="f3" y="f14"/>
                  </a:cubicBezTo>
                  <a:cubicBezTo>
                    <a:pt x="f15" y="f16"/>
                    <a:pt x="f17" y="f18"/>
                    <a:pt x="f19" y="f20"/>
                  </a:cubicBezTo>
                  <a:cubicBezTo>
                    <a:pt x="f21" y="f22"/>
                    <a:pt x="f23" y="f24"/>
                    <a:pt x="f2" y="f2"/>
                  </a:cubicBezTo>
                  <a:cubicBezTo>
                    <a:pt x="f25" y="f26"/>
                    <a:pt x="f27" y="f28"/>
                    <a:pt x="f29" y="f30"/>
                  </a:cubicBezTo>
                  <a:cubicBezTo>
                    <a:pt x="f31" y="f32"/>
                    <a:pt x="f33" y="f34"/>
                    <a:pt x="f5" y="f6"/>
                  </a:cubicBezTo>
                  <a:close/>
                </a:path>
              </a:pathLst>
            </a:custGeom>
            <a:solidFill>
              <a:srgbClr val="2E5369">
                <a:alpha val="20000"/>
              </a:srgbClr>
            </a:solidFill>
            <a:ln cap="rnd">
              <a:noFill/>
              <a:prstDash val="solid"/>
            </a:ln>
          </p:spPr>
          <p:txBody>
            <a:bodyPr lIns="0" tIns="0" rIns="0" bIns="0"/>
            <a:lstStyle/>
            <a:p>
              <a:endParaRPr lang="en-US"/>
            </a:p>
          </p:txBody>
        </p:sp>
        <p:sp>
          <p:nvSpPr>
            <p:cNvPr id="6" name="Freeform 13"/>
            <p:cNvSpPr/>
            <p:nvPr/>
          </p:nvSpPr>
          <p:spPr>
            <a:xfrm>
              <a:off x="806994" y="5447062"/>
              <a:ext cx="609438" cy="1420163"/>
            </a:xfrm>
            <a:custGeom>
              <a:avLst/>
              <a:gdLst>
                <a:gd name="f0" fmla="val w"/>
                <a:gd name="f1" fmla="val h"/>
                <a:gd name="f2" fmla="val 0"/>
                <a:gd name="f3" fmla="val 132"/>
                <a:gd name="f4" fmla="val 308"/>
                <a:gd name="f5" fmla="val 8"/>
                <a:gd name="f6" fmla="val 22"/>
                <a:gd name="f7" fmla="val 5"/>
                <a:gd name="f8" fmla="val 15"/>
                <a:gd name="f9" fmla="val 2"/>
                <a:gd name="f10" fmla="val 10"/>
                <a:gd name="f11" fmla="val 19"/>
                <a:gd name="f12" fmla="val 29"/>
                <a:gd name="f13" fmla="val 21"/>
                <a:gd name="f14" fmla="val 85"/>
                <a:gd name="f15" fmla="val 44"/>
                <a:gd name="f16" fmla="val 140"/>
                <a:gd name="f17" fmla="val 68"/>
                <a:gd name="f18" fmla="val 194"/>
                <a:gd name="f19" fmla="val 232"/>
                <a:gd name="f20" fmla="val 104"/>
                <a:gd name="f21" fmla="val 270"/>
                <a:gd name="f22" fmla="val 123"/>
                <a:gd name="f23" fmla="val 113"/>
                <a:gd name="f24" fmla="val 269"/>
                <a:gd name="f25" fmla="val 94"/>
                <a:gd name="f26" fmla="val 230"/>
                <a:gd name="f27" fmla="val 77"/>
                <a:gd name="f28" fmla="val 190"/>
                <a:gd name="f29" fmla="val 52"/>
                <a:gd name="f30" fmla="val 135"/>
                <a:gd name="f31" fmla="val 79"/>
                <a:gd name="f32" fmla="*/ f0 1 132"/>
                <a:gd name="f33" fmla="*/ f1 1 308"/>
                <a:gd name="f34" fmla="val f2"/>
                <a:gd name="f35" fmla="val f3"/>
                <a:gd name="f36" fmla="val f4"/>
                <a:gd name="f37" fmla="+- f36 0 f34"/>
                <a:gd name="f38" fmla="+- f35 0 f34"/>
                <a:gd name="f39" fmla="*/ f38 1 132"/>
                <a:gd name="f40" fmla="*/ f37 1 308"/>
                <a:gd name="f41" fmla="*/ 0 1 f39"/>
                <a:gd name="f42" fmla="*/ f35 1 f39"/>
                <a:gd name="f43" fmla="*/ 0 1 f40"/>
                <a:gd name="f44" fmla="*/ f36 1 f40"/>
                <a:gd name="f45" fmla="*/ f41 f32 1"/>
                <a:gd name="f46" fmla="*/ f42 f32 1"/>
                <a:gd name="f47" fmla="*/ f44 f33 1"/>
                <a:gd name="f48" fmla="*/ f43 f33 1"/>
              </a:gdLst>
              <a:ahLst/>
              <a:cxnLst>
                <a:cxn ang="3cd4">
                  <a:pos x="hc" y="t"/>
                </a:cxn>
                <a:cxn ang="0">
                  <a:pos x="r" y="vc"/>
                </a:cxn>
                <a:cxn ang="cd4">
                  <a:pos x="hc" y="b"/>
                </a:cxn>
                <a:cxn ang="cd2">
                  <a:pos x="l" y="vc"/>
                </a:cxn>
              </a:cxnLst>
              <a:rect l="f45" t="f48" r="f46" b="f47"/>
              <a:pathLst>
                <a:path w="132" h="308">
                  <a:moveTo>
                    <a:pt x="f5" y="f6"/>
                  </a:moveTo>
                  <a:cubicBezTo>
                    <a:pt x="f7" y="f8"/>
                    <a:pt x="f9" y="f5"/>
                    <a:pt x="f2" y="f2"/>
                  </a:cubicBezTo>
                  <a:cubicBezTo>
                    <a:pt x="f2" y="f10"/>
                    <a:pt x="f2" y="f11"/>
                    <a:pt x="f2" y="f12"/>
                  </a:cubicBezTo>
                  <a:cubicBezTo>
                    <a:pt x="f13" y="f14"/>
                    <a:pt x="f15" y="f16"/>
                    <a:pt x="f17" y="f18"/>
                  </a:cubicBezTo>
                  <a:cubicBezTo>
                    <a:pt x="f14" y="f19"/>
                    <a:pt x="f20" y="f21"/>
                    <a:pt x="f22" y="f4"/>
                  </a:cubicBezTo>
                  <a:cubicBezTo>
                    <a:pt x="f3" y="f4"/>
                    <a:pt x="f3" y="f4"/>
                    <a:pt x="f3" y="f4"/>
                  </a:cubicBezTo>
                  <a:cubicBezTo>
                    <a:pt x="f23" y="f24"/>
                    <a:pt x="f25" y="f26"/>
                    <a:pt x="f27" y="f28"/>
                  </a:cubicBezTo>
                  <a:cubicBezTo>
                    <a:pt x="f29" y="f30"/>
                    <a:pt x="f12" y="f31"/>
                    <a:pt x="f5" y="f6"/>
                  </a:cubicBezTo>
                  <a:close/>
                </a:path>
              </a:pathLst>
            </a:custGeom>
            <a:solidFill>
              <a:srgbClr val="2E5369">
                <a:alpha val="20000"/>
              </a:srgbClr>
            </a:solidFill>
            <a:ln cap="rnd">
              <a:noFill/>
              <a:prstDash val="solid"/>
            </a:ln>
          </p:spPr>
          <p:txBody>
            <a:bodyPr lIns="0" tIns="0" rIns="0" bIns="0"/>
            <a:lstStyle/>
            <a:p>
              <a:endParaRPr lang="en-US"/>
            </a:p>
          </p:txBody>
        </p:sp>
        <p:sp>
          <p:nvSpPr>
            <p:cNvPr id="7" name="Freeform 14"/>
            <p:cNvSpPr/>
            <p:nvPr/>
          </p:nvSpPr>
          <p:spPr>
            <a:xfrm>
              <a:off x="959827" y="6503798"/>
              <a:ext cx="171468" cy="363428"/>
            </a:xfrm>
            <a:custGeom>
              <a:avLst/>
              <a:gdLst>
                <a:gd name="f0" fmla="val w"/>
                <a:gd name="f1" fmla="val h"/>
                <a:gd name="f2" fmla="val 0"/>
                <a:gd name="f3" fmla="val 37"/>
                <a:gd name="f4" fmla="val 79"/>
                <a:gd name="f5" fmla="val 28"/>
                <a:gd name="f6" fmla="val 24"/>
                <a:gd name="f7" fmla="val 53"/>
                <a:gd name="f8" fmla="val 12"/>
                <a:gd name="f9" fmla="val 27"/>
                <a:gd name="f10" fmla="val 8"/>
                <a:gd name="f11" fmla="val 17"/>
                <a:gd name="f12" fmla="*/ f0 1 37"/>
                <a:gd name="f13" fmla="*/ f1 1 79"/>
                <a:gd name="f14" fmla="val f2"/>
                <a:gd name="f15" fmla="val f3"/>
                <a:gd name="f16" fmla="val f4"/>
                <a:gd name="f17" fmla="+- f16 0 f14"/>
                <a:gd name="f18" fmla="+- f15 0 f14"/>
                <a:gd name="f19" fmla="*/ f18 1 37"/>
                <a:gd name="f20" fmla="*/ f17 1 79"/>
                <a:gd name="f21" fmla="*/ 0 1 f19"/>
                <a:gd name="f22" fmla="*/ f15 1 f19"/>
                <a:gd name="f23" fmla="*/ 0 1 f20"/>
                <a:gd name="f24" fmla="*/ f16 1 f20"/>
                <a:gd name="f25" fmla="*/ f21 f12 1"/>
                <a:gd name="f26" fmla="*/ f22 f12 1"/>
                <a:gd name="f27" fmla="*/ f24 f13 1"/>
                <a:gd name="f28" fmla="*/ f23 f13 1"/>
              </a:gdLst>
              <a:ahLst/>
              <a:cxnLst>
                <a:cxn ang="3cd4">
                  <a:pos x="hc" y="t"/>
                </a:cxn>
                <a:cxn ang="0">
                  <a:pos x="r" y="vc"/>
                </a:cxn>
                <a:cxn ang="cd4">
                  <a:pos x="hc" y="b"/>
                </a:cxn>
                <a:cxn ang="cd2">
                  <a:pos x="l" y="vc"/>
                </a:cxn>
              </a:cxnLst>
              <a:rect l="f25" t="f28" r="f26" b="f27"/>
              <a:pathLst>
                <a:path w="37" h="79">
                  <a:moveTo>
                    <a:pt x="f5" y="f4"/>
                  </a:moveTo>
                  <a:cubicBezTo>
                    <a:pt x="f3" y="f4"/>
                    <a:pt x="f3" y="f4"/>
                    <a:pt x="f3" y="f4"/>
                  </a:cubicBezTo>
                  <a:cubicBezTo>
                    <a:pt x="f6" y="f7"/>
                    <a:pt x="f8" y="f9"/>
                    <a:pt x="f2" y="f2"/>
                  </a:cubicBezTo>
                  <a:cubicBezTo>
                    <a:pt x="f10" y="f9"/>
                    <a:pt x="f11" y="f7"/>
                    <a:pt x="f5" y="f4"/>
                  </a:cubicBezTo>
                  <a:close/>
                </a:path>
              </a:pathLst>
            </a:custGeom>
            <a:solidFill>
              <a:srgbClr val="2E5369">
                <a:alpha val="20000"/>
              </a:srgbClr>
            </a:solidFill>
            <a:ln cap="rnd">
              <a:noFill/>
              <a:prstDash val="solid"/>
            </a:ln>
          </p:spPr>
          <p:txBody>
            <a:bodyPr lIns="0" tIns="0" rIns="0" bIns="0"/>
            <a:lstStyle/>
            <a:p>
              <a:endParaRPr lang="en-US"/>
            </a:p>
          </p:txBody>
        </p:sp>
        <p:sp>
          <p:nvSpPr>
            <p:cNvPr id="8" name="Freeform 15"/>
            <p:cNvSpPr/>
            <p:nvPr/>
          </p:nvSpPr>
          <p:spPr>
            <a:xfrm>
              <a:off x="100638" y="3201259"/>
              <a:ext cx="821908" cy="3328635"/>
            </a:xfrm>
            <a:custGeom>
              <a:avLst/>
              <a:gdLst>
                <a:gd name="f0" fmla="val w"/>
                <a:gd name="f1" fmla="val h"/>
                <a:gd name="f2" fmla="val 0"/>
                <a:gd name="f3" fmla="val 178"/>
                <a:gd name="f4" fmla="val 722"/>
                <a:gd name="f5" fmla="val 162"/>
                <a:gd name="f6" fmla="val 660"/>
                <a:gd name="f7" fmla="val 145"/>
                <a:gd name="f8" fmla="val 618"/>
                <a:gd name="f9" fmla="val 130"/>
                <a:gd name="f10" fmla="val 576"/>
                <a:gd name="f11" fmla="val 116"/>
                <a:gd name="f12" fmla="val 534"/>
                <a:gd name="f13" fmla="val 84"/>
                <a:gd name="f14" fmla="val 437"/>
                <a:gd name="f15" fmla="val 59"/>
                <a:gd name="f16" fmla="val 337"/>
                <a:gd name="f17" fmla="val 40"/>
                <a:gd name="f18" fmla="val 236"/>
                <a:gd name="f19" fmla="val 29"/>
                <a:gd name="f20" fmla="val 175"/>
                <a:gd name="f21" fmla="val 20"/>
                <a:gd name="f22" fmla="val 113"/>
                <a:gd name="f23" fmla="val 12"/>
                <a:gd name="f24" fmla="val 51"/>
                <a:gd name="f25" fmla="val 8"/>
                <a:gd name="f26" fmla="val 34"/>
                <a:gd name="f27" fmla="val 4"/>
                <a:gd name="f28" fmla="val 17"/>
                <a:gd name="f29" fmla="val 79"/>
                <a:gd name="f30" fmla="val 19"/>
                <a:gd name="f31" fmla="val 159"/>
                <a:gd name="f32" fmla="val 33"/>
                <a:gd name="f33" fmla="val 237"/>
                <a:gd name="f34" fmla="val 339"/>
                <a:gd name="f35" fmla="val 76"/>
                <a:gd name="f36" fmla="val 439"/>
                <a:gd name="f37" fmla="val 107"/>
                <a:gd name="f38" fmla="val 537"/>
                <a:gd name="f39" fmla="val 123"/>
                <a:gd name="f40" fmla="val 586"/>
                <a:gd name="f41" fmla="val 141"/>
                <a:gd name="f42" fmla="val 634"/>
                <a:gd name="f43" fmla="val 160"/>
                <a:gd name="f44" fmla="val 681"/>
                <a:gd name="f45" fmla="val 166"/>
                <a:gd name="f46" fmla="val 695"/>
                <a:gd name="f47" fmla="val 172"/>
                <a:gd name="f48" fmla="val 708"/>
                <a:gd name="f49" fmla="val 176"/>
                <a:gd name="f50" fmla="val 717"/>
                <a:gd name="f51" fmla="val 713"/>
                <a:gd name="f52" fmla="val 174"/>
                <a:gd name="f53" fmla="val 169"/>
                <a:gd name="f54" fmla="val 692"/>
                <a:gd name="f55" fmla="val 165"/>
                <a:gd name="f56" fmla="val 676"/>
                <a:gd name="f57" fmla="*/ f0 1 178"/>
                <a:gd name="f58" fmla="*/ f1 1 722"/>
                <a:gd name="f59" fmla="val f2"/>
                <a:gd name="f60" fmla="val f3"/>
                <a:gd name="f61" fmla="val f4"/>
                <a:gd name="f62" fmla="+- f61 0 f59"/>
                <a:gd name="f63" fmla="+- f60 0 f59"/>
                <a:gd name="f64" fmla="*/ f63 1 178"/>
                <a:gd name="f65" fmla="*/ f62 1 722"/>
                <a:gd name="f66" fmla="*/ 0 1 f64"/>
                <a:gd name="f67" fmla="*/ f60 1 f64"/>
                <a:gd name="f68" fmla="*/ 0 1 f65"/>
                <a:gd name="f69" fmla="*/ f61 1 f65"/>
                <a:gd name="f70" fmla="*/ f66 f57 1"/>
                <a:gd name="f71" fmla="*/ f67 f57 1"/>
                <a:gd name="f72" fmla="*/ f69 f58 1"/>
                <a:gd name="f73" fmla="*/ f68 f58 1"/>
              </a:gdLst>
              <a:ahLst/>
              <a:cxnLst>
                <a:cxn ang="3cd4">
                  <a:pos x="hc" y="t"/>
                </a:cxn>
                <a:cxn ang="0">
                  <a:pos x="r" y="vc"/>
                </a:cxn>
                <a:cxn ang="cd4">
                  <a:pos x="hc" y="b"/>
                </a:cxn>
                <a:cxn ang="cd2">
                  <a:pos x="l" y="vc"/>
                </a:cxn>
              </a:cxnLst>
              <a:rect l="f70" t="f73" r="f71" b="f72"/>
              <a:pathLst>
                <a:path w="178" h="722">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5" y="f29"/>
                    <a:pt x="f30" y="f31"/>
                    <a:pt x="f32" y="f33"/>
                  </a:cubicBezTo>
                  <a:cubicBezTo>
                    <a:pt x="f24" y="f34"/>
                    <a:pt x="f35" y="f36"/>
                    <a:pt x="f37" y="f38"/>
                  </a:cubicBezTo>
                  <a:cubicBezTo>
                    <a:pt x="f39" y="f40"/>
                    <a:pt x="f41" y="f42"/>
                    <a:pt x="f43" y="f44"/>
                  </a:cubicBezTo>
                  <a:cubicBezTo>
                    <a:pt x="f45" y="f46"/>
                    <a:pt x="f47" y="f48"/>
                    <a:pt x="f3" y="f4"/>
                  </a:cubicBezTo>
                  <a:cubicBezTo>
                    <a:pt x="f49" y="f50"/>
                    <a:pt x="f20" y="f51"/>
                    <a:pt x="f52" y="f48"/>
                  </a:cubicBezTo>
                  <a:cubicBezTo>
                    <a:pt x="f53" y="f54"/>
                    <a:pt x="f55" y="f56"/>
                    <a:pt x="f5" y="f6"/>
                  </a:cubicBezTo>
                  <a:close/>
                </a:path>
              </a:pathLst>
            </a:custGeom>
            <a:solidFill>
              <a:srgbClr val="2E5369">
                <a:alpha val="20000"/>
              </a:srgbClr>
            </a:solidFill>
            <a:ln cap="rnd">
              <a:noFill/>
              <a:prstDash val="solid"/>
            </a:ln>
          </p:spPr>
          <p:txBody>
            <a:bodyPr lIns="0" tIns="0" rIns="0" bIns="0"/>
            <a:lstStyle/>
            <a:p>
              <a:endParaRPr lang="en-US"/>
            </a:p>
          </p:txBody>
        </p:sp>
        <p:sp>
          <p:nvSpPr>
            <p:cNvPr id="9" name="Freeform 16"/>
            <p:cNvSpPr/>
            <p:nvPr/>
          </p:nvSpPr>
          <p:spPr>
            <a:xfrm>
              <a:off x="22366" y="228600"/>
              <a:ext cx="106234" cy="2927927"/>
            </a:xfrm>
            <a:custGeom>
              <a:avLst/>
              <a:gdLst>
                <a:gd name="f0" fmla="val w"/>
                <a:gd name="f1" fmla="val h"/>
                <a:gd name="f2" fmla="val 0"/>
                <a:gd name="f3" fmla="val 23"/>
                <a:gd name="f4" fmla="val 635"/>
                <a:gd name="f5" fmla="val 11"/>
                <a:gd name="f6" fmla="val 577"/>
                <a:gd name="f7" fmla="val 12"/>
                <a:gd name="f8" fmla="val 581"/>
                <a:gd name="f9" fmla="val 585"/>
                <a:gd name="f10" fmla="val 589"/>
                <a:gd name="f11" fmla="val 15"/>
                <a:gd name="f12" fmla="val 603"/>
                <a:gd name="f13" fmla="val 19"/>
                <a:gd name="f14" fmla="val 617"/>
                <a:gd name="f15" fmla="val 22"/>
                <a:gd name="f16" fmla="val 632"/>
                <a:gd name="f17" fmla="val 633"/>
                <a:gd name="f18" fmla="val 634"/>
                <a:gd name="f19" fmla="val 21"/>
                <a:gd name="f20" fmla="val 615"/>
                <a:gd name="f21" fmla="val 596"/>
                <a:gd name="f22" fmla="val 17"/>
                <a:gd name="f23" fmla="val 576"/>
                <a:gd name="f24" fmla="val 9"/>
                <a:gd name="f25" fmla="val 474"/>
                <a:gd name="f26" fmla="val 5"/>
                <a:gd name="f27" fmla="val 372"/>
                <a:gd name="f28" fmla="val 269"/>
                <a:gd name="f29" fmla="val 6"/>
                <a:gd name="f30" fmla="val 179"/>
                <a:gd name="f31" fmla="val 90"/>
                <a:gd name="f32" fmla="val 89"/>
                <a:gd name="f33" fmla="val 2"/>
                <a:gd name="f34" fmla="val 1"/>
                <a:gd name="f35" fmla="val 3"/>
                <a:gd name="f36" fmla="*/ f0 1 23"/>
                <a:gd name="f37" fmla="*/ f1 1 635"/>
                <a:gd name="f38" fmla="val f2"/>
                <a:gd name="f39" fmla="val f3"/>
                <a:gd name="f40" fmla="val f4"/>
                <a:gd name="f41" fmla="+- f40 0 f38"/>
                <a:gd name="f42" fmla="+- f39 0 f38"/>
                <a:gd name="f43" fmla="*/ f42 1 23"/>
                <a:gd name="f44" fmla="*/ f41 1 635"/>
                <a:gd name="f45" fmla="*/ 0 1 f43"/>
                <a:gd name="f46" fmla="*/ f39 1 f43"/>
                <a:gd name="f47" fmla="*/ 0 1 f44"/>
                <a:gd name="f48" fmla="*/ f40 1 f44"/>
                <a:gd name="f49" fmla="*/ f45 f36 1"/>
                <a:gd name="f50" fmla="*/ f46 f36 1"/>
                <a:gd name="f51" fmla="*/ f48 f37 1"/>
                <a:gd name="f52" fmla="*/ f47 f37 1"/>
              </a:gdLst>
              <a:ahLst/>
              <a:cxnLst>
                <a:cxn ang="3cd4">
                  <a:pos x="hc" y="t"/>
                </a:cxn>
                <a:cxn ang="0">
                  <a:pos x="r" y="vc"/>
                </a:cxn>
                <a:cxn ang="cd4">
                  <a:pos x="hc" y="b"/>
                </a:cxn>
                <a:cxn ang="cd2">
                  <a:pos x="l" y="vc"/>
                </a:cxn>
              </a:cxnLst>
              <a:rect l="f49" t="f52" r="f50" b="f51"/>
              <a:pathLst>
                <a:path w="23" h="635">
                  <a:moveTo>
                    <a:pt x="f5" y="f6"/>
                  </a:moveTo>
                  <a:cubicBezTo>
                    <a:pt x="f7" y="f8"/>
                    <a:pt x="f7" y="f9"/>
                    <a:pt x="f7" y="f10"/>
                  </a:cubicBezTo>
                  <a:cubicBezTo>
                    <a:pt x="f11" y="f12"/>
                    <a:pt x="f13" y="f14"/>
                    <a:pt x="f15" y="f16"/>
                  </a:cubicBezTo>
                  <a:cubicBezTo>
                    <a:pt x="f15" y="f17"/>
                    <a:pt x="f15" y="f18"/>
                    <a:pt x="f3" y="f4"/>
                  </a:cubicBezTo>
                  <a:cubicBezTo>
                    <a:pt x="f19" y="f20"/>
                    <a:pt x="f13" y="f21"/>
                    <a:pt x="f22" y="f23"/>
                  </a:cubicBezTo>
                  <a:cubicBezTo>
                    <a:pt x="f24" y="f25"/>
                    <a:pt x="f26" y="f27"/>
                    <a:pt x="f26" y="f28"/>
                  </a:cubicBezTo>
                  <a:cubicBezTo>
                    <a:pt x="f29" y="f30"/>
                    <a:pt x="f24" y="f31"/>
                    <a:pt x="f11" y="f2"/>
                  </a:cubicBezTo>
                  <a:cubicBezTo>
                    <a:pt x="f7" y="f2"/>
                    <a:pt x="f7" y="f2"/>
                    <a:pt x="f7" y="f2"/>
                  </a:cubicBezTo>
                  <a:cubicBezTo>
                    <a:pt x="f26" y="f32"/>
                    <a:pt x="f33" y="f30"/>
                    <a:pt x="f34" y="f28"/>
                  </a:cubicBezTo>
                  <a:cubicBezTo>
                    <a:pt x="f2" y="f27"/>
                    <a:pt x="f35" y="f25"/>
                    <a:pt x="f5" y="f6"/>
                  </a:cubicBezTo>
                  <a:close/>
                </a:path>
              </a:pathLst>
            </a:custGeom>
            <a:solidFill>
              <a:srgbClr val="2E5369">
                <a:alpha val="20000"/>
              </a:srgbClr>
            </a:solidFill>
            <a:ln cap="rnd">
              <a:noFill/>
              <a:prstDash val="solid"/>
            </a:ln>
          </p:spPr>
          <p:txBody>
            <a:bodyPr lIns="0" tIns="0" rIns="0" bIns="0"/>
            <a:lstStyle/>
            <a:p>
              <a:endParaRPr lang="en-US"/>
            </a:p>
          </p:txBody>
        </p:sp>
        <p:sp>
          <p:nvSpPr>
            <p:cNvPr id="10" name="Freeform 17"/>
            <p:cNvSpPr/>
            <p:nvPr/>
          </p:nvSpPr>
          <p:spPr>
            <a:xfrm>
              <a:off x="78281" y="2944066"/>
              <a:ext cx="78272" cy="493894"/>
            </a:xfrm>
            <a:custGeom>
              <a:avLst/>
              <a:gdLst>
                <a:gd name="f0" fmla="val w"/>
                <a:gd name="f1" fmla="val h"/>
                <a:gd name="f2" fmla="val 0"/>
                <a:gd name="f3" fmla="val 17"/>
                <a:gd name="f4" fmla="val 107"/>
                <a:gd name="f5" fmla="val 2"/>
                <a:gd name="f6" fmla="val 19"/>
                <a:gd name="f7" fmla="val 3"/>
                <a:gd name="f8" fmla="val 37"/>
                <a:gd name="f9" fmla="val 5"/>
                <a:gd name="f10" fmla="val 56"/>
                <a:gd name="f11" fmla="val 9"/>
                <a:gd name="f12" fmla="val 73"/>
                <a:gd name="f13" fmla="val 13"/>
                <a:gd name="f14" fmla="val 90"/>
                <a:gd name="f15" fmla="val 15"/>
                <a:gd name="f16" fmla="val 87"/>
                <a:gd name="f17" fmla="val 66"/>
                <a:gd name="f18" fmla="val 11"/>
                <a:gd name="f19" fmla="val 46"/>
                <a:gd name="f20" fmla="val 10"/>
                <a:gd name="f21" fmla="val 45"/>
                <a:gd name="f22" fmla="val 44"/>
                <a:gd name="f23" fmla="val 43"/>
                <a:gd name="f24" fmla="val 7"/>
                <a:gd name="f25" fmla="val 28"/>
                <a:gd name="f26" fmla="val 14"/>
                <a:gd name="f27" fmla="*/ f0 1 17"/>
                <a:gd name="f28" fmla="*/ f1 1 107"/>
                <a:gd name="f29" fmla="val f2"/>
                <a:gd name="f30" fmla="val f3"/>
                <a:gd name="f31" fmla="val f4"/>
                <a:gd name="f32" fmla="+- f31 0 f29"/>
                <a:gd name="f33" fmla="+- f30 0 f29"/>
                <a:gd name="f34" fmla="*/ f33 1 17"/>
                <a:gd name="f35" fmla="*/ f32 1 107"/>
                <a:gd name="f36" fmla="*/ 0 1 f34"/>
                <a:gd name="f37" fmla="*/ f30 1 f34"/>
                <a:gd name="f38" fmla="*/ 0 1 f35"/>
                <a:gd name="f39" fmla="*/ f31 1 f35"/>
                <a:gd name="f40" fmla="*/ f36 f27 1"/>
                <a:gd name="f41" fmla="*/ f37 f27 1"/>
                <a:gd name="f42" fmla="*/ f39 f28 1"/>
                <a:gd name="f43" fmla="*/ f38 f28 1"/>
              </a:gdLst>
              <a:ahLst/>
              <a:cxnLst>
                <a:cxn ang="3cd4">
                  <a:pos x="hc" y="t"/>
                </a:cxn>
                <a:cxn ang="0">
                  <a:pos x="r" y="vc"/>
                </a:cxn>
                <a:cxn ang="cd4">
                  <a:pos x="hc" y="b"/>
                </a:cxn>
                <a:cxn ang="cd2">
                  <a:pos x="l" y="vc"/>
                </a:cxn>
              </a:cxnLst>
              <a:rect l="f40" t="f43" r="f41" b="f42"/>
              <a:pathLst>
                <a:path w="17" h="107">
                  <a:moveTo>
                    <a:pt x="f2" y="f2"/>
                  </a:moveTo>
                  <a:cubicBezTo>
                    <a:pt x="f5" y="f6"/>
                    <a:pt x="f7" y="f8"/>
                    <a:pt x="f9" y="f10"/>
                  </a:cubicBezTo>
                  <a:cubicBezTo>
                    <a:pt x="f11" y="f12"/>
                    <a:pt x="f13" y="f14"/>
                    <a:pt x="f3" y="f4"/>
                  </a:cubicBezTo>
                  <a:cubicBezTo>
                    <a:pt x="f15" y="f16"/>
                    <a:pt x="f13" y="f17"/>
                    <a:pt x="f18" y="f19"/>
                  </a:cubicBezTo>
                  <a:cubicBezTo>
                    <a:pt x="f20" y="f21"/>
                    <a:pt x="f20" y="f22"/>
                    <a:pt x="f20" y="f23"/>
                  </a:cubicBezTo>
                  <a:cubicBezTo>
                    <a:pt x="f24" y="f25"/>
                    <a:pt x="f7" y="f26"/>
                    <a:pt x="f2" y="f2"/>
                  </a:cubicBezTo>
                  <a:close/>
                </a:path>
              </a:pathLst>
            </a:custGeom>
            <a:solidFill>
              <a:srgbClr val="2E5369">
                <a:alpha val="20000"/>
              </a:srgbClr>
            </a:solidFill>
            <a:ln cap="rnd">
              <a:noFill/>
              <a:prstDash val="solid"/>
            </a:ln>
          </p:spPr>
          <p:txBody>
            <a:bodyPr lIns="0" tIns="0" rIns="0" bIns="0"/>
            <a:lstStyle/>
            <a:p>
              <a:endParaRPr lang="en-US"/>
            </a:p>
          </p:txBody>
        </p:sp>
        <p:sp>
          <p:nvSpPr>
            <p:cNvPr id="11" name="Freeform 18"/>
            <p:cNvSpPr/>
            <p:nvPr/>
          </p:nvSpPr>
          <p:spPr>
            <a:xfrm>
              <a:off x="769723" y="5478746"/>
              <a:ext cx="190103" cy="1025051"/>
            </a:xfrm>
            <a:custGeom>
              <a:avLst/>
              <a:gdLst>
                <a:gd name="f0" fmla="val w"/>
                <a:gd name="f1" fmla="val h"/>
                <a:gd name="f2" fmla="val 0"/>
                <a:gd name="f3" fmla="val 41"/>
                <a:gd name="f4" fmla="val 222"/>
                <a:gd name="f5" fmla="val 31"/>
                <a:gd name="f6" fmla="val 2"/>
                <a:gd name="f7" fmla="val 62"/>
                <a:gd name="f8" fmla="val 5"/>
                <a:gd name="f9" fmla="val 93"/>
                <a:gd name="f10" fmla="val 8"/>
                <a:gd name="f11" fmla="val 117"/>
                <a:gd name="f12" fmla="val 12"/>
                <a:gd name="f13" fmla="val 142"/>
                <a:gd name="f14" fmla="val 17"/>
                <a:gd name="f15" fmla="val 166"/>
                <a:gd name="f16" fmla="val 19"/>
                <a:gd name="f17" fmla="val 172"/>
                <a:gd name="f18" fmla="val 22"/>
                <a:gd name="f19" fmla="val 178"/>
                <a:gd name="f20" fmla="val 24"/>
                <a:gd name="f21" fmla="val 184"/>
                <a:gd name="f22" fmla="val 30"/>
                <a:gd name="f23" fmla="val 197"/>
                <a:gd name="f24" fmla="val 35"/>
                <a:gd name="f25" fmla="val 209"/>
                <a:gd name="f26" fmla="val 40"/>
                <a:gd name="f27" fmla="val 219"/>
                <a:gd name="f28" fmla="val 39"/>
                <a:gd name="f29" fmla="val 215"/>
                <a:gd name="f30" fmla="val 38"/>
                <a:gd name="f31" fmla="val 212"/>
                <a:gd name="f32" fmla="val 26"/>
                <a:gd name="f33" fmla="val 18"/>
                <a:gd name="f34" fmla="val 132"/>
                <a:gd name="f35" fmla="val 13"/>
                <a:gd name="f36" fmla="val 92"/>
                <a:gd name="f37" fmla="val 11"/>
                <a:gd name="f38" fmla="val 68"/>
                <a:gd name="f39" fmla="val 9"/>
                <a:gd name="f40" fmla="val 45"/>
                <a:gd name="f41" fmla="val 21"/>
                <a:gd name="f42" fmla="val 7"/>
                <a:gd name="f43" fmla="val 20"/>
                <a:gd name="f44" fmla="val 6"/>
                <a:gd name="f45" fmla="*/ f0 1 41"/>
                <a:gd name="f46" fmla="*/ f1 1 222"/>
                <a:gd name="f47" fmla="val f2"/>
                <a:gd name="f48" fmla="val f3"/>
                <a:gd name="f49" fmla="val f4"/>
                <a:gd name="f50" fmla="+- f49 0 f47"/>
                <a:gd name="f51" fmla="+- f48 0 f47"/>
                <a:gd name="f52" fmla="*/ f51 1 41"/>
                <a:gd name="f53" fmla="*/ f50 1 222"/>
                <a:gd name="f54" fmla="*/ 0 1 f52"/>
                <a:gd name="f55" fmla="*/ f48 1 f52"/>
                <a:gd name="f56" fmla="*/ 0 1 f53"/>
                <a:gd name="f57" fmla="*/ f49 1 f53"/>
                <a:gd name="f58" fmla="*/ f54 f45 1"/>
                <a:gd name="f59" fmla="*/ f55 f45 1"/>
                <a:gd name="f60" fmla="*/ f57 f46 1"/>
                <a:gd name="f61" fmla="*/ f56 f46 1"/>
              </a:gdLst>
              <a:ahLst/>
              <a:cxnLst>
                <a:cxn ang="3cd4">
                  <a:pos x="hc" y="t"/>
                </a:cxn>
                <a:cxn ang="0">
                  <a:pos x="r" y="vc"/>
                </a:cxn>
                <a:cxn ang="cd4">
                  <a:pos x="hc" y="b"/>
                </a:cxn>
                <a:cxn ang="cd2">
                  <a:pos x="l" y="vc"/>
                </a:cxn>
              </a:cxnLst>
              <a:rect l="f58" t="f61" r="f59" b="f60"/>
              <a:pathLst>
                <a:path w="41" h="222">
                  <a:moveTo>
                    <a:pt x="f2" y="f2"/>
                  </a:moveTo>
                  <a:cubicBezTo>
                    <a:pt x="f2" y="f5"/>
                    <a:pt x="f6" y="f7"/>
                    <a:pt x="f8" y="f9"/>
                  </a:cubicBezTo>
                  <a:cubicBezTo>
                    <a:pt x="f10" y="f11"/>
                    <a:pt x="f12" y="f13"/>
                    <a:pt x="f14" y="f15"/>
                  </a:cubicBezTo>
                  <a:cubicBezTo>
                    <a:pt x="f16" y="f17"/>
                    <a:pt x="f18" y="f19"/>
                    <a:pt x="f20" y="f21"/>
                  </a:cubicBezTo>
                  <a:cubicBezTo>
                    <a:pt x="f22" y="f23"/>
                    <a:pt x="f24" y="f25"/>
                    <a:pt x="f3" y="f4"/>
                  </a:cubicBezTo>
                  <a:cubicBezTo>
                    <a:pt x="f26" y="f27"/>
                    <a:pt x="f28" y="f29"/>
                    <a:pt x="f30" y="f31"/>
                  </a:cubicBezTo>
                  <a:cubicBezTo>
                    <a:pt x="f32" y="f17"/>
                    <a:pt x="f33" y="f34"/>
                    <a:pt x="f35" y="f36"/>
                  </a:cubicBezTo>
                  <a:cubicBezTo>
                    <a:pt x="f37" y="f38"/>
                    <a:pt x="f39" y="f40"/>
                    <a:pt x="f10" y="f18"/>
                  </a:cubicBezTo>
                  <a:cubicBezTo>
                    <a:pt x="f10" y="f41"/>
                    <a:pt x="f42" y="f43"/>
                    <a:pt x="f42" y="f33"/>
                  </a:cubicBezTo>
                  <a:cubicBezTo>
                    <a:pt x="f8" y="f12"/>
                    <a:pt x="f6" y="f44"/>
                    <a:pt x="f2" y="f2"/>
                  </a:cubicBezTo>
                  <a:close/>
                </a:path>
              </a:pathLst>
            </a:custGeom>
            <a:solidFill>
              <a:srgbClr val="2E5369">
                <a:alpha val="20000"/>
              </a:srgbClr>
            </a:solidFill>
            <a:ln cap="rnd">
              <a:noFill/>
              <a:prstDash val="solid"/>
            </a:ln>
          </p:spPr>
          <p:txBody>
            <a:bodyPr lIns="0" tIns="0" rIns="0" bIns="0"/>
            <a:lstStyle/>
            <a:p>
              <a:endParaRPr lang="en-US"/>
            </a:p>
          </p:txBody>
        </p:sp>
        <p:sp>
          <p:nvSpPr>
            <p:cNvPr id="12" name="Freeform 19"/>
            <p:cNvSpPr/>
            <p:nvPr/>
          </p:nvSpPr>
          <p:spPr>
            <a:xfrm>
              <a:off x="775310" y="1399022"/>
              <a:ext cx="2076200" cy="4048030"/>
            </a:xfrm>
            <a:custGeom>
              <a:avLst/>
              <a:gdLst>
                <a:gd name="f0" fmla="val w"/>
                <a:gd name="f1" fmla="val h"/>
                <a:gd name="f2" fmla="val 0"/>
                <a:gd name="f3" fmla="val 450"/>
                <a:gd name="f4" fmla="val 878"/>
                <a:gd name="f5" fmla="val 7"/>
                <a:gd name="f6" fmla="val 854"/>
                <a:gd name="f7" fmla="val 10"/>
                <a:gd name="f8" fmla="val 772"/>
                <a:gd name="f9" fmla="val 26"/>
                <a:gd name="f10" fmla="val 691"/>
                <a:gd name="f11" fmla="val 50"/>
                <a:gd name="f12" fmla="val 613"/>
                <a:gd name="f13" fmla="val 75"/>
                <a:gd name="f14" fmla="val 535"/>
                <a:gd name="f15" fmla="val 109"/>
                <a:gd name="f16" fmla="val 460"/>
                <a:gd name="f17" fmla="val 149"/>
                <a:gd name="f18" fmla="val 388"/>
                <a:gd name="f19" fmla="val 189"/>
                <a:gd name="f20" fmla="val 316"/>
                <a:gd name="f21" fmla="val 235"/>
                <a:gd name="f22" fmla="val 248"/>
                <a:gd name="f23" fmla="val 285"/>
                <a:gd name="f24" fmla="val 183"/>
                <a:gd name="f25" fmla="val 310"/>
                <a:gd name="f26" fmla="val 151"/>
                <a:gd name="f27" fmla="val 337"/>
                <a:gd name="f28" fmla="val 119"/>
                <a:gd name="f29" fmla="val 364"/>
                <a:gd name="f30" fmla="val 89"/>
                <a:gd name="f31" fmla="val 378"/>
                <a:gd name="f32" fmla="val 74"/>
                <a:gd name="f33" fmla="val 392"/>
                <a:gd name="f34" fmla="val 58"/>
                <a:gd name="f35" fmla="val 406"/>
                <a:gd name="f36" fmla="val 44"/>
                <a:gd name="f37" fmla="val 421"/>
                <a:gd name="f38" fmla="val 29"/>
                <a:gd name="f39" fmla="val 435"/>
                <a:gd name="f40" fmla="val 15"/>
                <a:gd name="f41" fmla="val 1"/>
                <a:gd name="f42" fmla="val 434"/>
                <a:gd name="f43" fmla="val 14"/>
                <a:gd name="f44" fmla="val 420"/>
                <a:gd name="f45" fmla="val 28"/>
                <a:gd name="f46" fmla="val 405"/>
                <a:gd name="f47" fmla="val 43"/>
                <a:gd name="f48" fmla="val 391"/>
                <a:gd name="f49" fmla="val 57"/>
                <a:gd name="f50" fmla="val 377"/>
                <a:gd name="f51" fmla="val 72"/>
                <a:gd name="f52" fmla="val 363"/>
                <a:gd name="f53" fmla="val 88"/>
                <a:gd name="f54" fmla="val 335"/>
                <a:gd name="f55" fmla="val 118"/>
                <a:gd name="f56" fmla="val 308"/>
                <a:gd name="f57" fmla="val 283"/>
                <a:gd name="f58" fmla="val 181"/>
                <a:gd name="f59" fmla="val 232"/>
                <a:gd name="f60" fmla="val 246"/>
                <a:gd name="f61" fmla="val 185"/>
                <a:gd name="f62" fmla="val 314"/>
                <a:gd name="f63" fmla="val 145"/>
                <a:gd name="f64" fmla="val 386"/>
                <a:gd name="f65" fmla="val 104"/>
                <a:gd name="f66" fmla="val 457"/>
                <a:gd name="f67" fmla="val 70"/>
                <a:gd name="f68" fmla="val 533"/>
                <a:gd name="f69" fmla="val 45"/>
                <a:gd name="f70" fmla="val 611"/>
                <a:gd name="f71" fmla="val 19"/>
                <a:gd name="f72" fmla="val 690"/>
                <a:gd name="f73" fmla="val 3"/>
                <a:gd name="f74" fmla="val 771"/>
                <a:gd name="f75" fmla="val 856"/>
                <a:gd name="f76" fmla="val 857"/>
                <a:gd name="f77" fmla="val 859"/>
                <a:gd name="f78" fmla="val 2"/>
                <a:gd name="f79" fmla="val 865"/>
                <a:gd name="f80" fmla="val 4"/>
                <a:gd name="f81" fmla="val 872"/>
                <a:gd name="f82" fmla="val 870"/>
                <a:gd name="f83" fmla="val 862"/>
                <a:gd name="f84" fmla="*/ f0 1 450"/>
                <a:gd name="f85" fmla="*/ f1 1 878"/>
                <a:gd name="f86" fmla="val f2"/>
                <a:gd name="f87" fmla="val f3"/>
                <a:gd name="f88" fmla="val f4"/>
                <a:gd name="f89" fmla="+- f88 0 f86"/>
                <a:gd name="f90" fmla="+- f87 0 f86"/>
                <a:gd name="f91" fmla="*/ f90 1 450"/>
                <a:gd name="f92" fmla="*/ f89 1 878"/>
                <a:gd name="f93" fmla="*/ 0 1 f91"/>
                <a:gd name="f94" fmla="*/ f87 1 f91"/>
                <a:gd name="f95" fmla="*/ 0 1 f92"/>
                <a:gd name="f96" fmla="*/ f88 1 f92"/>
                <a:gd name="f97" fmla="*/ f93 f84 1"/>
                <a:gd name="f98" fmla="*/ f94 f84 1"/>
                <a:gd name="f99" fmla="*/ f96 f85 1"/>
                <a:gd name="f100" fmla="*/ f95 f85 1"/>
              </a:gdLst>
              <a:ahLst/>
              <a:cxnLst>
                <a:cxn ang="3cd4">
                  <a:pos x="hc" y="t"/>
                </a:cxn>
                <a:cxn ang="0">
                  <a:pos x="r" y="vc"/>
                </a:cxn>
                <a:cxn ang="cd4">
                  <a:pos x="hc" y="b"/>
                </a:cxn>
                <a:cxn ang="cd2">
                  <a:pos x="l" y="vc"/>
                </a:cxn>
              </a:cxnLst>
              <a:rect l="f97" t="f100" r="f98" b="f99"/>
              <a:pathLst>
                <a:path w="450" h="87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38"/>
                    <a:pt x="f39" y="f40"/>
                    <a:pt x="f3" y="f41"/>
                  </a:cubicBezTo>
                  <a:cubicBezTo>
                    <a:pt x="f3" y="f2"/>
                    <a:pt x="f3" y="f2"/>
                    <a:pt x="f3" y="f2"/>
                  </a:cubicBezTo>
                  <a:cubicBezTo>
                    <a:pt x="f42" y="f43"/>
                    <a:pt x="f44" y="f45"/>
                    <a:pt x="f46" y="f47"/>
                  </a:cubicBezTo>
                  <a:cubicBezTo>
                    <a:pt x="f48" y="f49"/>
                    <a:pt x="f50" y="f51"/>
                    <a:pt x="f52" y="f53"/>
                  </a:cubicBezTo>
                  <a:cubicBezTo>
                    <a:pt x="f54" y="f55"/>
                    <a:pt x="f56" y="f17"/>
                    <a:pt x="f57" y="f58"/>
                  </a:cubicBezTo>
                  <a:cubicBezTo>
                    <a:pt x="f59" y="f60"/>
                    <a:pt x="f61" y="f62"/>
                    <a:pt x="f63" y="f64"/>
                  </a:cubicBezTo>
                  <a:cubicBezTo>
                    <a:pt x="f65" y="f66"/>
                    <a:pt x="f67" y="f68"/>
                    <a:pt x="f69" y="f70"/>
                  </a:cubicBezTo>
                  <a:cubicBezTo>
                    <a:pt x="f71" y="f72"/>
                    <a:pt x="f73" y="f74"/>
                    <a:pt x="f2" y="f6"/>
                  </a:cubicBezTo>
                  <a:cubicBezTo>
                    <a:pt x="f2" y="f75"/>
                    <a:pt x="f2" y="f76"/>
                    <a:pt x="f2" y="f77"/>
                  </a:cubicBezTo>
                  <a:cubicBezTo>
                    <a:pt x="f78" y="f79"/>
                    <a:pt x="f80" y="f81"/>
                    <a:pt x="f5" y="f4"/>
                  </a:cubicBezTo>
                  <a:cubicBezTo>
                    <a:pt x="f5" y="f82"/>
                    <a:pt x="f5" y="f83"/>
                    <a:pt x="f5" y="f6"/>
                  </a:cubicBezTo>
                  <a:close/>
                </a:path>
              </a:pathLst>
            </a:custGeom>
            <a:solidFill>
              <a:srgbClr val="2E5369">
                <a:alpha val="20000"/>
              </a:srgbClr>
            </a:solidFill>
            <a:ln cap="rnd">
              <a:noFill/>
              <a:prstDash val="solid"/>
            </a:ln>
          </p:spPr>
          <p:txBody>
            <a:bodyPr lIns="0" tIns="0" rIns="0" bIns="0"/>
            <a:lstStyle/>
            <a:p>
              <a:endParaRPr lang="en-US"/>
            </a:p>
          </p:txBody>
        </p:sp>
        <p:sp>
          <p:nvSpPr>
            <p:cNvPr id="13" name="Freeform 20"/>
            <p:cNvSpPr/>
            <p:nvPr/>
          </p:nvSpPr>
          <p:spPr>
            <a:xfrm>
              <a:off x="922547" y="6529894"/>
              <a:ext cx="162150" cy="337340"/>
            </a:xfrm>
            <a:custGeom>
              <a:avLst/>
              <a:gdLst>
                <a:gd name="f0" fmla="val w"/>
                <a:gd name="f1" fmla="val h"/>
                <a:gd name="f2" fmla="val 0"/>
                <a:gd name="f3" fmla="val 35"/>
                <a:gd name="f4" fmla="val 73"/>
                <a:gd name="f5" fmla="val 7"/>
                <a:gd name="f6" fmla="val 24"/>
                <a:gd name="f7" fmla="val 16"/>
                <a:gd name="f8" fmla="val 49"/>
                <a:gd name="f9" fmla="val 26"/>
                <a:gd name="f10" fmla="val 23"/>
                <a:gd name="f11" fmla="val 11"/>
                <a:gd name="f12" fmla="*/ f0 1 35"/>
                <a:gd name="f13" fmla="*/ f1 1 73"/>
                <a:gd name="f14" fmla="val f2"/>
                <a:gd name="f15" fmla="val f3"/>
                <a:gd name="f16" fmla="val f4"/>
                <a:gd name="f17" fmla="+- f16 0 f14"/>
                <a:gd name="f18" fmla="+- f15 0 f14"/>
                <a:gd name="f19" fmla="*/ f18 1 35"/>
                <a:gd name="f20" fmla="*/ f17 1 73"/>
                <a:gd name="f21" fmla="*/ 0 1 f19"/>
                <a:gd name="f22" fmla="*/ f15 1 f19"/>
                <a:gd name="f23" fmla="*/ 0 1 f20"/>
                <a:gd name="f24" fmla="*/ f16 1 f20"/>
                <a:gd name="f25" fmla="*/ f21 f12 1"/>
                <a:gd name="f26" fmla="*/ f22 f12 1"/>
                <a:gd name="f27" fmla="*/ f24 f13 1"/>
                <a:gd name="f28" fmla="*/ f23 f13 1"/>
              </a:gdLst>
              <a:ahLst/>
              <a:cxnLst>
                <a:cxn ang="3cd4">
                  <a:pos x="hc" y="t"/>
                </a:cxn>
                <a:cxn ang="0">
                  <a:pos x="r" y="vc"/>
                </a:cxn>
                <a:cxn ang="cd4">
                  <a:pos x="hc" y="b"/>
                </a:cxn>
                <a:cxn ang="cd2">
                  <a:pos x="l" y="vc"/>
                </a:cxn>
              </a:cxnLst>
              <a:rect l="f25" t="f28" r="f26" b="f27"/>
              <a:pathLst>
                <a:path w="35" h="73">
                  <a:moveTo>
                    <a:pt x="f2" y="f2"/>
                  </a:moveTo>
                  <a:cubicBezTo>
                    <a:pt x="f5" y="f6"/>
                    <a:pt x="f7" y="f8"/>
                    <a:pt x="f9" y="f4"/>
                  </a:cubicBezTo>
                  <a:cubicBezTo>
                    <a:pt x="f3" y="f4"/>
                    <a:pt x="f3" y="f4"/>
                    <a:pt x="f3" y="f4"/>
                  </a:cubicBezTo>
                  <a:cubicBezTo>
                    <a:pt x="f10" y="f8"/>
                    <a:pt x="f11" y="f6"/>
                    <a:pt x="f2" y="f2"/>
                  </a:cubicBezTo>
                  <a:close/>
                </a:path>
              </a:pathLst>
            </a:custGeom>
            <a:solidFill>
              <a:srgbClr val="2E5369">
                <a:alpha val="20000"/>
              </a:srgbClr>
            </a:solidFill>
            <a:ln cap="rnd">
              <a:noFill/>
              <a:prstDash val="solid"/>
            </a:ln>
          </p:spPr>
          <p:txBody>
            <a:bodyPr lIns="0" tIns="0" rIns="0" bIns="0"/>
            <a:lstStyle/>
            <a:p>
              <a:endParaRPr lang="en-US"/>
            </a:p>
          </p:txBody>
        </p:sp>
        <p:sp>
          <p:nvSpPr>
            <p:cNvPr id="14" name="Freeform 21"/>
            <p:cNvSpPr/>
            <p:nvPr/>
          </p:nvSpPr>
          <p:spPr>
            <a:xfrm>
              <a:off x="769723" y="5359462"/>
              <a:ext cx="37270" cy="221787"/>
            </a:xfrm>
            <a:custGeom>
              <a:avLst/>
              <a:gdLst>
                <a:gd name="f0" fmla="val w"/>
                <a:gd name="f1" fmla="val h"/>
                <a:gd name="f2" fmla="val 0"/>
                <a:gd name="f3" fmla="val 8"/>
                <a:gd name="f4" fmla="val 48"/>
                <a:gd name="f5" fmla="val 7"/>
                <a:gd name="f6" fmla="val 44"/>
                <a:gd name="f7" fmla="val 46"/>
                <a:gd name="f8" fmla="val 47"/>
                <a:gd name="f9" fmla="val 38"/>
                <a:gd name="f10" fmla="val 29"/>
                <a:gd name="f11" fmla="val 19"/>
                <a:gd name="f12" fmla="val 5"/>
                <a:gd name="f13" fmla="val 13"/>
                <a:gd name="f14" fmla="val 3"/>
                <a:gd name="f15" fmla="val 6"/>
                <a:gd name="f16" fmla="val 1"/>
                <a:gd name="f17" fmla="val 9"/>
                <a:gd name="f18" fmla="val 17"/>
                <a:gd name="f19" fmla="val 26"/>
                <a:gd name="f20" fmla="val 2"/>
                <a:gd name="f21" fmla="val 32"/>
                <a:gd name="f22" fmla="*/ f0 1 8"/>
                <a:gd name="f23" fmla="*/ f1 1 48"/>
                <a:gd name="f24" fmla="val f2"/>
                <a:gd name="f25" fmla="val f3"/>
                <a:gd name="f26" fmla="val f4"/>
                <a:gd name="f27" fmla="+- f26 0 f24"/>
                <a:gd name="f28" fmla="+- f25 0 f24"/>
                <a:gd name="f29" fmla="*/ f28 1 8"/>
                <a:gd name="f30" fmla="*/ f27 1 48"/>
                <a:gd name="f31" fmla="*/ 0 1 f29"/>
                <a:gd name="f32" fmla="*/ f25 1 f29"/>
                <a:gd name="f33" fmla="*/ 0 1 f30"/>
                <a:gd name="f34" fmla="*/ f26 1 f30"/>
                <a:gd name="f35" fmla="*/ f31 f22 1"/>
                <a:gd name="f36" fmla="*/ f32 f22 1"/>
                <a:gd name="f37" fmla="*/ f34 f23 1"/>
                <a:gd name="f38" fmla="*/ f33 f23 1"/>
              </a:gdLst>
              <a:ahLst/>
              <a:cxnLst>
                <a:cxn ang="3cd4">
                  <a:pos x="hc" y="t"/>
                </a:cxn>
                <a:cxn ang="0">
                  <a:pos x="r" y="vc"/>
                </a:cxn>
                <a:cxn ang="cd4">
                  <a:pos x="hc" y="b"/>
                </a:cxn>
                <a:cxn ang="cd2">
                  <a:pos x="l" y="vc"/>
                </a:cxn>
              </a:cxnLst>
              <a:rect l="f35" t="f38" r="f36" b="f37"/>
              <a:pathLst>
                <a:path w="8" h="48">
                  <a:moveTo>
                    <a:pt x="f5" y="f6"/>
                  </a:moveTo>
                  <a:cubicBezTo>
                    <a:pt x="f5" y="f7"/>
                    <a:pt x="f3" y="f8"/>
                    <a:pt x="f3" y="f4"/>
                  </a:cubicBezTo>
                  <a:cubicBezTo>
                    <a:pt x="f3" y="f9"/>
                    <a:pt x="f3" y="f10"/>
                    <a:pt x="f3" y="f11"/>
                  </a:cubicBezTo>
                  <a:cubicBezTo>
                    <a:pt x="f12" y="f13"/>
                    <a:pt x="f14" y="f15"/>
                    <a:pt x="f16" y="f2"/>
                  </a:cubicBezTo>
                  <a:cubicBezTo>
                    <a:pt x="f2" y="f17"/>
                    <a:pt x="f2" y="f18"/>
                    <a:pt x="f2" y="f19"/>
                  </a:cubicBezTo>
                  <a:cubicBezTo>
                    <a:pt x="f20" y="f21"/>
                    <a:pt x="f12" y="f9"/>
                    <a:pt x="f5" y="f6"/>
                  </a:cubicBezTo>
                  <a:close/>
                </a:path>
              </a:pathLst>
            </a:custGeom>
            <a:solidFill>
              <a:srgbClr val="2E5369">
                <a:alpha val="20000"/>
              </a:srgbClr>
            </a:solidFill>
            <a:ln cap="rnd">
              <a:noFill/>
              <a:prstDash val="solid"/>
            </a:ln>
          </p:spPr>
          <p:txBody>
            <a:bodyPr lIns="0" tIns="0" rIns="0" bIns="0"/>
            <a:lstStyle/>
            <a:p>
              <a:endParaRPr lang="en-US"/>
            </a:p>
          </p:txBody>
        </p:sp>
        <p:sp>
          <p:nvSpPr>
            <p:cNvPr id="15" name="Freeform 22"/>
            <p:cNvSpPr/>
            <p:nvPr/>
          </p:nvSpPr>
          <p:spPr>
            <a:xfrm>
              <a:off x="849861" y="6244739"/>
              <a:ext cx="238557" cy="622486"/>
            </a:xfrm>
            <a:custGeom>
              <a:avLst/>
              <a:gdLst>
                <a:gd name="f0" fmla="val w"/>
                <a:gd name="f1" fmla="val h"/>
                <a:gd name="f2" fmla="val 0"/>
                <a:gd name="f3" fmla="val 52"/>
                <a:gd name="f4" fmla="val 135"/>
                <a:gd name="f5" fmla="val 7"/>
                <a:gd name="f6" fmla="val 18"/>
                <a:gd name="f7" fmla="val 5"/>
                <a:gd name="f8" fmla="val 12"/>
                <a:gd name="f9" fmla="val 2"/>
                <a:gd name="f10" fmla="val 6"/>
                <a:gd name="f11" fmla="val 3"/>
                <a:gd name="f12" fmla="val 16"/>
                <a:gd name="f13" fmla="val 32"/>
                <a:gd name="f14" fmla="val 48"/>
                <a:gd name="f15" fmla="val 13"/>
                <a:gd name="f16" fmla="val 53"/>
                <a:gd name="f17" fmla="val 14"/>
                <a:gd name="f18" fmla="val 57"/>
                <a:gd name="f19" fmla="val 62"/>
                <a:gd name="f20" fmla="val 27"/>
                <a:gd name="f21" fmla="val 86"/>
                <a:gd name="f22" fmla="val 39"/>
                <a:gd name="f23" fmla="val 111"/>
                <a:gd name="f24" fmla="val 51"/>
                <a:gd name="f25" fmla="val 41"/>
                <a:gd name="f26" fmla="val 109"/>
                <a:gd name="f27" fmla="val 83"/>
                <a:gd name="f28" fmla="val 24"/>
                <a:gd name="f29" fmla="val 56"/>
                <a:gd name="f30" fmla="val 43"/>
                <a:gd name="f31" fmla="val 31"/>
                <a:gd name="f32" fmla="*/ f0 1 52"/>
                <a:gd name="f33" fmla="*/ f1 1 135"/>
                <a:gd name="f34" fmla="val f2"/>
                <a:gd name="f35" fmla="val f3"/>
                <a:gd name="f36" fmla="val f4"/>
                <a:gd name="f37" fmla="+- f36 0 f34"/>
                <a:gd name="f38" fmla="+- f35 0 f34"/>
                <a:gd name="f39" fmla="*/ f38 1 52"/>
                <a:gd name="f40" fmla="*/ f37 1 135"/>
                <a:gd name="f41" fmla="*/ 0 1 f39"/>
                <a:gd name="f42" fmla="*/ f35 1 f39"/>
                <a:gd name="f43" fmla="*/ 0 1 f40"/>
                <a:gd name="f44" fmla="*/ f36 1 f40"/>
                <a:gd name="f45" fmla="*/ f41 f32 1"/>
                <a:gd name="f46" fmla="*/ f42 f32 1"/>
                <a:gd name="f47" fmla="*/ f44 f33 1"/>
                <a:gd name="f48" fmla="*/ f43 f33 1"/>
              </a:gdLst>
              <a:ahLst/>
              <a:cxnLst>
                <a:cxn ang="3cd4">
                  <a:pos x="hc" y="t"/>
                </a:cxn>
                <a:cxn ang="0">
                  <a:pos x="r" y="vc"/>
                </a:cxn>
                <a:cxn ang="cd4">
                  <a:pos x="hc" y="b"/>
                </a:cxn>
                <a:cxn ang="cd2">
                  <a:pos x="l" y="vc"/>
                </a:cxn>
              </a:cxnLst>
              <a:rect l="f45" t="f48" r="f46" b="f47"/>
              <a:pathLst>
                <a:path w="52" h="135">
                  <a:moveTo>
                    <a:pt x="f5" y="f6"/>
                  </a:moveTo>
                  <a:cubicBezTo>
                    <a:pt x="f7" y="f8"/>
                    <a:pt x="f9" y="f10"/>
                    <a:pt x="f2" y="f2"/>
                  </a:cubicBezTo>
                  <a:cubicBezTo>
                    <a:pt x="f11" y="f12"/>
                    <a:pt x="f5" y="f13"/>
                    <a:pt x="f8" y="f14"/>
                  </a:cubicBezTo>
                  <a:cubicBezTo>
                    <a:pt x="f15" y="f16"/>
                    <a:pt x="f17" y="f18"/>
                    <a:pt x="f12" y="f19"/>
                  </a:cubicBezTo>
                  <a:cubicBezTo>
                    <a:pt x="f20" y="f21"/>
                    <a:pt x="f22" y="f23"/>
                    <a:pt x="f24" y="f4"/>
                  </a:cubicBezTo>
                  <a:cubicBezTo>
                    <a:pt x="f3" y="f4"/>
                    <a:pt x="f3" y="f4"/>
                    <a:pt x="f3" y="f4"/>
                  </a:cubicBezTo>
                  <a:cubicBezTo>
                    <a:pt x="f25" y="f26"/>
                    <a:pt x="f13" y="f27"/>
                    <a:pt x="f28" y="f29"/>
                  </a:cubicBezTo>
                  <a:cubicBezTo>
                    <a:pt x="f6" y="f30"/>
                    <a:pt x="f15" y="f31"/>
                    <a:pt x="f5" y="f6"/>
                  </a:cubicBezTo>
                  <a:close/>
                </a:path>
              </a:pathLst>
            </a:custGeom>
            <a:solidFill>
              <a:srgbClr val="2E5369">
                <a:alpha val="20000"/>
              </a:srgbClr>
            </a:solidFill>
            <a:ln cap="rnd">
              <a:noFill/>
              <a:prstDash val="solid"/>
            </a:ln>
          </p:spPr>
          <p:txBody>
            <a:bodyPr lIns="0" tIns="0" rIns="0" bIns="0"/>
            <a:lstStyle/>
            <a:p>
              <a:endParaRPr lang="en-US"/>
            </a:p>
          </p:txBody>
        </p:sp>
      </p:grpSp>
      <p:grpSp>
        <p:nvGrpSpPr>
          <p:cNvPr id="16" name="Group 9"/>
          <p:cNvGrpSpPr/>
          <p:nvPr/>
        </p:nvGrpSpPr>
        <p:grpSpPr>
          <a:xfrm>
            <a:off x="27221" y="155"/>
            <a:ext cx="2356674" cy="6853098"/>
            <a:chOff x="27221" y="155"/>
            <a:chExt cx="2356674" cy="6853098"/>
          </a:xfrm>
        </p:grpSpPr>
        <p:sp>
          <p:nvSpPr>
            <p:cNvPr id="17" name="Freeform 27"/>
            <p:cNvSpPr/>
            <p:nvPr/>
          </p:nvSpPr>
          <p:spPr>
            <a:xfrm>
              <a:off x="27221" y="155"/>
              <a:ext cx="494324" cy="4401043"/>
            </a:xfrm>
            <a:custGeom>
              <a:avLst/>
              <a:gdLst>
                <a:gd name="f0" fmla="val w"/>
                <a:gd name="f1" fmla="val h"/>
                <a:gd name="f2" fmla="val 0"/>
                <a:gd name="f3" fmla="val 103"/>
                <a:gd name="f4" fmla="val 920"/>
                <a:gd name="f5" fmla="val 7"/>
                <a:gd name="f6" fmla="val 210"/>
                <a:gd name="f7" fmla="val 11"/>
                <a:gd name="f8" fmla="val 288"/>
                <a:gd name="f9" fmla="val 17"/>
                <a:gd name="f10" fmla="val 367"/>
                <a:gd name="f11" fmla="val 26"/>
                <a:gd name="f12" fmla="val 445"/>
                <a:gd name="f13" fmla="val 34"/>
                <a:gd name="f14" fmla="val 523"/>
                <a:gd name="f15" fmla="val 44"/>
                <a:gd name="f16" fmla="val 601"/>
                <a:gd name="f17" fmla="val 57"/>
                <a:gd name="f18" fmla="val 679"/>
                <a:gd name="f19" fmla="val 69"/>
                <a:gd name="f20" fmla="val 757"/>
                <a:gd name="f21" fmla="val 84"/>
                <a:gd name="f22" fmla="val 834"/>
                <a:gd name="f23" fmla="val 101"/>
                <a:gd name="f24" fmla="val 911"/>
                <a:gd name="f25" fmla="val 102"/>
                <a:gd name="f26" fmla="val 914"/>
                <a:gd name="f27" fmla="val 917"/>
                <a:gd name="f28" fmla="val 905"/>
                <a:gd name="f29" fmla="val 100"/>
                <a:gd name="f30" fmla="val 889"/>
                <a:gd name="f31" fmla="val 99"/>
                <a:gd name="f32" fmla="val 874"/>
                <a:gd name="f33" fmla="val 871"/>
                <a:gd name="f34" fmla="val 868"/>
                <a:gd name="f35" fmla="val 866"/>
                <a:gd name="f36" fmla="val 85"/>
                <a:gd name="f37" fmla="val 803"/>
                <a:gd name="f38" fmla="val 73"/>
                <a:gd name="f39" fmla="val 741"/>
                <a:gd name="f40" fmla="val 63"/>
                <a:gd name="f41" fmla="val 678"/>
                <a:gd name="f42" fmla="val 50"/>
                <a:gd name="f43" fmla="val 600"/>
                <a:gd name="f44" fmla="val 39"/>
                <a:gd name="f45" fmla="val 30"/>
                <a:gd name="f46" fmla="val 444"/>
                <a:gd name="f47" fmla="val 21"/>
                <a:gd name="f48" fmla="val 366"/>
                <a:gd name="f49" fmla="val 14"/>
                <a:gd name="f50" fmla="val 9"/>
                <a:gd name="f51" fmla="val 209"/>
                <a:gd name="f52" fmla="val 170"/>
                <a:gd name="f53" fmla="val 5"/>
                <a:gd name="f54" fmla="val 131"/>
                <a:gd name="f55" fmla="val 3"/>
                <a:gd name="f56" fmla="val 92"/>
                <a:gd name="f57" fmla="val 2"/>
                <a:gd name="f58" fmla="val 61"/>
                <a:gd name="f59" fmla="val 1"/>
                <a:gd name="f60" fmla="val 31"/>
                <a:gd name="f61" fmla="val 4"/>
                <a:gd name="f62" fmla="*/ f0 1 103"/>
                <a:gd name="f63" fmla="*/ f1 1 920"/>
                <a:gd name="f64" fmla="val f2"/>
                <a:gd name="f65" fmla="val f3"/>
                <a:gd name="f66" fmla="val f4"/>
                <a:gd name="f67" fmla="+- f66 0 f64"/>
                <a:gd name="f68" fmla="+- f65 0 f64"/>
                <a:gd name="f69" fmla="*/ f68 1 103"/>
                <a:gd name="f70" fmla="*/ f67 1 920"/>
                <a:gd name="f71" fmla="*/ 0 1 f69"/>
                <a:gd name="f72" fmla="*/ f65 1 f69"/>
                <a:gd name="f73" fmla="*/ 0 1 f70"/>
                <a:gd name="f74" fmla="*/ f66 1 f70"/>
                <a:gd name="f75" fmla="*/ f71 f62 1"/>
                <a:gd name="f76" fmla="*/ f72 f62 1"/>
                <a:gd name="f77" fmla="*/ f74 f63 1"/>
                <a:gd name="f78" fmla="*/ f73 f63 1"/>
              </a:gdLst>
              <a:ahLst/>
              <a:cxnLst>
                <a:cxn ang="3cd4">
                  <a:pos x="hc" y="t"/>
                </a:cxn>
                <a:cxn ang="0">
                  <a:pos x="r" y="vc"/>
                </a:cxn>
                <a:cxn ang="cd4">
                  <a:pos x="hc" y="b"/>
                </a:cxn>
                <a:cxn ang="cd2">
                  <a:pos x="l" y="vc"/>
                </a:cxn>
              </a:cxnLst>
              <a:rect l="f75" t="f78" r="f76" b="f77"/>
              <a:pathLst>
                <a:path w="103" h="920">
                  <a:moveTo>
                    <a:pt x="f5" y="f6"/>
                  </a:moveTo>
                  <a:cubicBezTo>
                    <a:pt x="f7" y="f8"/>
                    <a:pt x="f9" y="f10"/>
                    <a:pt x="f11" y="f12"/>
                  </a:cubicBezTo>
                  <a:cubicBezTo>
                    <a:pt x="f13" y="f14"/>
                    <a:pt x="f15" y="f16"/>
                    <a:pt x="f17" y="f18"/>
                  </a:cubicBezTo>
                  <a:cubicBezTo>
                    <a:pt x="f19" y="f20"/>
                    <a:pt x="f21" y="f22"/>
                    <a:pt x="f23" y="f24"/>
                  </a:cubicBezTo>
                  <a:cubicBezTo>
                    <a:pt x="f25" y="f26"/>
                    <a:pt x="f3" y="f27"/>
                    <a:pt x="f3" y="f4"/>
                  </a:cubicBezTo>
                  <a:cubicBezTo>
                    <a:pt x="f25" y="f28"/>
                    <a:pt x="f29" y="f30"/>
                    <a:pt x="f31" y="f32"/>
                  </a:cubicBezTo>
                  <a:cubicBezTo>
                    <a:pt x="f31" y="f33"/>
                    <a:pt x="f31" y="f34"/>
                    <a:pt x="f31" y="f35"/>
                  </a:cubicBezTo>
                  <a:cubicBezTo>
                    <a:pt x="f36" y="f37"/>
                    <a:pt x="f38" y="f39"/>
                    <a:pt x="f40" y="f41"/>
                  </a:cubicBezTo>
                  <a:cubicBezTo>
                    <a:pt x="f42" y="f43"/>
                    <a:pt x="f44" y="f14"/>
                    <a:pt x="f45" y="f46"/>
                  </a:cubicBezTo>
                  <a:cubicBezTo>
                    <a:pt x="f47" y="f48"/>
                    <a:pt x="f49" y="f8"/>
                    <a:pt x="f50" y="f51"/>
                  </a:cubicBezTo>
                  <a:cubicBezTo>
                    <a:pt x="f5" y="f52"/>
                    <a:pt x="f53" y="f54"/>
                    <a:pt x="f55" y="f56"/>
                  </a:cubicBezTo>
                  <a:cubicBezTo>
                    <a:pt x="f57" y="f58"/>
                    <a:pt x="f59" y="f60"/>
                    <a:pt x="f59" y="f2"/>
                  </a:cubicBezTo>
                  <a:cubicBezTo>
                    <a:pt x="f2" y="f2"/>
                    <a:pt x="f2" y="f2"/>
                    <a:pt x="f2" y="f2"/>
                  </a:cubicBezTo>
                  <a:cubicBezTo>
                    <a:pt x="f2" y="f60"/>
                    <a:pt x="f59" y="f58"/>
                    <a:pt x="f59" y="f56"/>
                  </a:cubicBezTo>
                  <a:cubicBezTo>
                    <a:pt x="f55" y="f54"/>
                    <a:pt x="f61" y="f52"/>
                    <a:pt x="f5" y="f6"/>
                  </a:cubicBezTo>
                  <a:close/>
                </a:path>
              </a:pathLst>
            </a:custGeom>
            <a:solidFill>
              <a:srgbClr val="2E5369"/>
            </a:solidFill>
            <a:ln cap="rnd">
              <a:noFill/>
              <a:prstDash val="solid"/>
            </a:ln>
          </p:spPr>
          <p:txBody>
            <a:bodyPr lIns="0" tIns="0" rIns="0" bIns="0"/>
            <a:lstStyle/>
            <a:p>
              <a:endParaRPr lang="en-US"/>
            </a:p>
          </p:txBody>
        </p:sp>
        <p:sp>
          <p:nvSpPr>
            <p:cNvPr id="18" name="Freeform 28"/>
            <p:cNvSpPr/>
            <p:nvPr/>
          </p:nvSpPr>
          <p:spPr>
            <a:xfrm>
              <a:off x="550285" y="4316470"/>
              <a:ext cx="423440" cy="1580695"/>
            </a:xfrm>
            <a:custGeom>
              <a:avLst/>
              <a:gdLst>
                <a:gd name="f0" fmla="val w"/>
                <a:gd name="f1" fmla="val h"/>
                <a:gd name="f2" fmla="val 0"/>
                <a:gd name="f3" fmla="val 88"/>
                <a:gd name="f4" fmla="val 330"/>
                <a:gd name="f5" fmla="val 53"/>
                <a:gd name="f6" fmla="val 229"/>
                <a:gd name="f7" fmla="val 64"/>
                <a:gd name="f8" fmla="val 263"/>
                <a:gd name="f9" fmla="val 75"/>
                <a:gd name="f10" fmla="val 297"/>
                <a:gd name="f11" fmla="val 323"/>
                <a:gd name="f12" fmla="val 315"/>
                <a:gd name="f13" fmla="val 308"/>
                <a:gd name="f14" fmla="val 307"/>
                <a:gd name="f15" fmla="val 305"/>
                <a:gd name="f16" fmla="val 304"/>
                <a:gd name="f17" fmla="val 79"/>
                <a:gd name="f18" fmla="val 278"/>
                <a:gd name="f19" fmla="val 70"/>
                <a:gd name="f20" fmla="val 252"/>
                <a:gd name="f21" fmla="val 62"/>
                <a:gd name="f22" fmla="val 226"/>
                <a:gd name="f23" fmla="val 38"/>
                <a:gd name="f24" fmla="val 152"/>
                <a:gd name="f25" fmla="val 17"/>
                <a:gd name="f26" fmla="val 76"/>
                <a:gd name="f27" fmla="val 2"/>
                <a:gd name="f28" fmla="val 21"/>
                <a:gd name="f29" fmla="val 4"/>
                <a:gd name="f30" fmla="val 42"/>
                <a:gd name="f31" fmla="val 7"/>
                <a:gd name="f32" fmla="val 63"/>
                <a:gd name="f33" fmla="val 119"/>
                <a:gd name="f34" fmla="val 36"/>
                <a:gd name="f35" fmla="val 174"/>
                <a:gd name="f36" fmla="*/ f0 1 88"/>
                <a:gd name="f37" fmla="*/ f1 1 330"/>
                <a:gd name="f38" fmla="val f2"/>
                <a:gd name="f39" fmla="val f3"/>
                <a:gd name="f40" fmla="val f4"/>
                <a:gd name="f41" fmla="+- f40 0 f38"/>
                <a:gd name="f42" fmla="+- f39 0 f38"/>
                <a:gd name="f43" fmla="*/ f42 1 88"/>
                <a:gd name="f44" fmla="*/ f41 1 330"/>
                <a:gd name="f45" fmla="*/ 0 1 f43"/>
                <a:gd name="f46" fmla="*/ f39 1 f43"/>
                <a:gd name="f47" fmla="*/ 0 1 f44"/>
                <a:gd name="f48" fmla="*/ f40 1 f44"/>
                <a:gd name="f49" fmla="*/ f45 f36 1"/>
                <a:gd name="f50" fmla="*/ f46 f36 1"/>
                <a:gd name="f51" fmla="*/ f48 f37 1"/>
                <a:gd name="f52" fmla="*/ f47 f37 1"/>
              </a:gdLst>
              <a:ahLst/>
              <a:cxnLst>
                <a:cxn ang="3cd4">
                  <a:pos x="hc" y="t"/>
                </a:cxn>
                <a:cxn ang="0">
                  <a:pos x="r" y="vc"/>
                </a:cxn>
                <a:cxn ang="cd4">
                  <a:pos x="hc" y="b"/>
                </a:cxn>
                <a:cxn ang="cd2">
                  <a:pos x="l" y="vc"/>
                </a:cxn>
              </a:cxnLst>
              <a:rect l="f49" t="f52" r="f50" b="f51"/>
              <a:pathLst>
                <a:path w="88" h="330">
                  <a:moveTo>
                    <a:pt x="f5" y="f6"/>
                  </a:moveTo>
                  <a:cubicBezTo>
                    <a:pt x="f7" y="f8"/>
                    <a:pt x="f9" y="f10"/>
                    <a:pt x="f3" y="f4"/>
                  </a:cubicBezTo>
                  <a:cubicBezTo>
                    <a:pt x="f3" y="f11"/>
                    <a:pt x="f3" y="f12"/>
                    <a:pt x="f3" y="f13"/>
                  </a:cubicBezTo>
                  <a:cubicBezTo>
                    <a:pt x="f3" y="f14"/>
                    <a:pt x="f3" y="f15"/>
                    <a:pt x="f3" y="f16"/>
                  </a:cubicBezTo>
                  <a:cubicBezTo>
                    <a:pt x="f17" y="f18"/>
                    <a:pt x="f19" y="f20"/>
                    <a:pt x="f21" y="f22"/>
                  </a:cubicBezTo>
                  <a:cubicBezTo>
                    <a:pt x="f23" y="f24"/>
                    <a:pt x="f25" y="f26"/>
                    <a:pt x="f2" y="f2"/>
                  </a:cubicBezTo>
                  <a:cubicBezTo>
                    <a:pt x="f27" y="f28"/>
                    <a:pt x="f29" y="f30"/>
                    <a:pt x="f31" y="f32"/>
                  </a:cubicBezTo>
                  <a:cubicBezTo>
                    <a:pt x="f28" y="f33"/>
                    <a:pt x="f34" y="f35"/>
                    <a:pt x="f5" y="f6"/>
                  </a:cubicBezTo>
                  <a:close/>
                </a:path>
              </a:pathLst>
            </a:custGeom>
            <a:solidFill>
              <a:srgbClr val="2E5369"/>
            </a:solidFill>
            <a:ln cap="rnd">
              <a:noFill/>
              <a:prstDash val="solid"/>
            </a:ln>
          </p:spPr>
          <p:txBody>
            <a:bodyPr lIns="0" tIns="0" rIns="0" bIns="0"/>
            <a:lstStyle/>
            <a:p>
              <a:endParaRPr lang="en-US"/>
            </a:p>
          </p:txBody>
        </p:sp>
        <p:sp>
          <p:nvSpPr>
            <p:cNvPr id="19" name="Freeform 29"/>
            <p:cNvSpPr/>
            <p:nvPr/>
          </p:nvSpPr>
          <p:spPr>
            <a:xfrm>
              <a:off x="1006297" y="5862684"/>
              <a:ext cx="431103" cy="990569"/>
            </a:xfrm>
            <a:custGeom>
              <a:avLst/>
              <a:gdLst>
                <a:gd name="f0" fmla="val 180"/>
                <a:gd name="f1" fmla="val w"/>
                <a:gd name="f2" fmla="val h"/>
                <a:gd name="f3" fmla="val 0"/>
                <a:gd name="f4" fmla="val 90"/>
                <a:gd name="f5" fmla="val 207"/>
                <a:gd name="f6" fmla="val 6"/>
                <a:gd name="f7" fmla="val 15"/>
                <a:gd name="f8" fmla="val 4"/>
                <a:gd name="f9" fmla="val 10"/>
                <a:gd name="f10" fmla="val 2"/>
                <a:gd name="f11" fmla="val 5"/>
                <a:gd name="f12" fmla="val 9"/>
                <a:gd name="f13" fmla="val 19"/>
                <a:gd name="f14" fmla="val 1"/>
                <a:gd name="f15" fmla="val 29"/>
                <a:gd name="f16" fmla="val 14"/>
                <a:gd name="f17" fmla="val 62"/>
                <a:gd name="f18" fmla="val 27"/>
                <a:gd name="f19" fmla="val 95"/>
                <a:gd name="f20" fmla="val 42"/>
                <a:gd name="f21" fmla="val 127"/>
                <a:gd name="f22" fmla="val 54"/>
                <a:gd name="f23" fmla="val 154"/>
                <a:gd name="f24" fmla="val 67"/>
                <a:gd name="f25" fmla="val 181"/>
                <a:gd name="f26" fmla="val 80"/>
                <a:gd name="f27" fmla="val 76"/>
                <a:gd name="f28" fmla="val 63"/>
                <a:gd name="f29" fmla="val 152"/>
                <a:gd name="f30" fmla="val 50"/>
                <a:gd name="f31" fmla="val 123"/>
                <a:gd name="f32" fmla="val 34"/>
                <a:gd name="f33" fmla="val 88"/>
                <a:gd name="f34" fmla="val 20"/>
                <a:gd name="f35" fmla="val 51"/>
                <a:gd name="f36" fmla="*/ f1 1 90"/>
                <a:gd name="f37" fmla="*/ f2 1 207"/>
                <a:gd name="f38" fmla="val f3"/>
                <a:gd name="f39" fmla="val f4"/>
                <a:gd name="f40" fmla="val f5"/>
                <a:gd name="f41" fmla="+- f40 0 f38"/>
                <a:gd name="f42" fmla="+- f39 0 f38"/>
                <a:gd name="f43" fmla="*/ f42 1 90"/>
                <a:gd name="f44" fmla="*/ f41 1 207"/>
                <a:gd name="f45" fmla="*/ 0 1 f43"/>
                <a:gd name="f46" fmla="*/ f39 1 f43"/>
                <a:gd name="f47" fmla="*/ 0 1 f44"/>
                <a:gd name="f48" fmla="*/ f40 1 f44"/>
                <a:gd name="f49" fmla="*/ f45 f36 1"/>
                <a:gd name="f50" fmla="*/ f46 f36 1"/>
                <a:gd name="f51" fmla="*/ f48 f37 1"/>
                <a:gd name="f52" fmla="*/ f47 f37 1"/>
              </a:gdLst>
              <a:ahLst/>
              <a:cxnLst>
                <a:cxn ang="3cd4">
                  <a:pos x="hc" y="t"/>
                </a:cxn>
                <a:cxn ang="0">
                  <a:pos x="r" y="vc"/>
                </a:cxn>
                <a:cxn ang="cd4">
                  <a:pos x="hc" y="b"/>
                </a:cxn>
                <a:cxn ang="cd2">
                  <a:pos x="l" y="vc"/>
                </a:cxn>
              </a:cxnLst>
              <a:rect l="f49" t="f52" r="f50" b="f51"/>
              <a:pathLst>
                <a:path w="90" h="207">
                  <a:moveTo>
                    <a:pt x="f6" y="f7"/>
                  </a:moveTo>
                  <a:cubicBezTo>
                    <a:pt x="f8" y="f9"/>
                    <a:pt x="f10" y="f11"/>
                    <a:pt x="f3" y="f3"/>
                  </a:cubicBezTo>
                  <a:cubicBezTo>
                    <a:pt x="f3" y="f12"/>
                    <a:pt x="f3" y="f13"/>
                    <a:pt x="f14" y="f15"/>
                  </a:cubicBezTo>
                  <a:cubicBezTo>
                    <a:pt x="f16" y="f17"/>
                    <a:pt x="f18" y="f19"/>
                    <a:pt x="f20" y="f21"/>
                  </a:cubicBezTo>
                  <a:cubicBezTo>
                    <a:pt x="f22" y="f23"/>
                    <a:pt x="f24" y="f25"/>
                    <a:pt x="f26" y="f5"/>
                  </a:cubicBezTo>
                  <a:cubicBezTo>
                    <a:pt x="f4" y="f5"/>
                    <a:pt x="f4" y="f5"/>
                    <a:pt x="f4" y="f5"/>
                  </a:cubicBezTo>
                  <a:cubicBezTo>
                    <a:pt x="f27" y="f0"/>
                    <a:pt x="f28" y="f29"/>
                    <a:pt x="f30" y="f31"/>
                  </a:cubicBezTo>
                  <a:cubicBezTo>
                    <a:pt x="f32" y="f33"/>
                    <a:pt x="f34" y="f35"/>
                    <a:pt x="f6" y="f7"/>
                  </a:cubicBezTo>
                  <a:close/>
                </a:path>
              </a:pathLst>
            </a:custGeom>
            <a:solidFill>
              <a:srgbClr val="2E5369"/>
            </a:solidFill>
            <a:ln cap="rnd">
              <a:noFill/>
              <a:prstDash val="solid"/>
            </a:ln>
          </p:spPr>
          <p:txBody>
            <a:bodyPr lIns="0" tIns="0" rIns="0" bIns="0"/>
            <a:lstStyle/>
            <a:p>
              <a:endParaRPr lang="en-US"/>
            </a:p>
          </p:txBody>
        </p:sp>
        <p:sp>
          <p:nvSpPr>
            <p:cNvPr id="20" name="Freeform 30"/>
            <p:cNvSpPr/>
            <p:nvPr/>
          </p:nvSpPr>
          <p:spPr>
            <a:xfrm>
              <a:off x="521546" y="4364376"/>
              <a:ext cx="551803" cy="2235964"/>
            </a:xfrm>
            <a:custGeom>
              <a:avLst/>
              <a:gdLst>
                <a:gd name="f0" fmla="val w"/>
                <a:gd name="f1" fmla="val h"/>
                <a:gd name="f2" fmla="val 0"/>
                <a:gd name="f3" fmla="val 115"/>
                <a:gd name="f4" fmla="val 467"/>
                <a:gd name="f5" fmla="val 101"/>
                <a:gd name="f6" fmla="val 409"/>
                <a:gd name="f7" fmla="val 93"/>
                <a:gd name="f8" fmla="val 388"/>
                <a:gd name="f9" fmla="val 85"/>
                <a:gd name="f10" fmla="val 366"/>
                <a:gd name="f11" fmla="val 78"/>
                <a:gd name="f12" fmla="val 344"/>
                <a:gd name="f13" fmla="val 57"/>
                <a:gd name="f14" fmla="val 281"/>
                <a:gd name="f15" fmla="val 41"/>
                <a:gd name="f16" fmla="val 216"/>
                <a:gd name="f17" fmla="val 29"/>
                <a:gd name="f18" fmla="val 151"/>
                <a:gd name="f19" fmla="val 22"/>
                <a:gd name="f20" fmla="val 119"/>
                <a:gd name="f21" fmla="val 17"/>
                <a:gd name="f22" fmla="val 86"/>
                <a:gd name="f23" fmla="val 13"/>
                <a:gd name="f24" fmla="val 53"/>
                <a:gd name="f25" fmla="val 9"/>
                <a:gd name="f26" fmla="val 35"/>
                <a:gd name="f27" fmla="val 4"/>
                <a:gd name="f28" fmla="val 18"/>
                <a:gd name="f29" fmla="val 5"/>
                <a:gd name="f30" fmla="val 51"/>
                <a:gd name="f31" fmla="val 12"/>
                <a:gd name="f32" fmla="val 102"/>
                <a:gd name="f33" fmla="val 21"/>
                <a:gd name="f34" fmla="val 152"/>
                <a:gd name="f35" fmla="val 33"/>
                <a:gd name="f36" fmla="val 218"/>
                <a:gd name="f37" fmla="val 49"/>
                <a:gd name="f38" fmla="val 283"/>
                <a:gd name="f39" fmla="val 69"/>
                <a:gd name="f40" fmla="val 347"/>
                <a:gd name="f41" fmla="val 79"/>
                <a:gd name="f42" fmla="val 378"/>
                <a:gd name="f43" fmla="val 90"/>
                <a:gd name="f44" fmla="val 410"/>
                <a:gd name="f45" fmla="val 103"/>
                <a:gd name="f46" fmla="val 441"/>
                <a:gd name="f47" fmla="val 107"/>
                <a:gd name="f48" fmla="val 449"/>
                <a:gd name="f49" fmla="val 111"/>
                <a:gd name="f50" fmla="val 458"/>
                <a:gd name="f51" fmla="val 114"/>
                <a:gd name="f52" fmla="val 464"/>
                <a:gd name="f53" fmla="val 113"/>
                <a:gd name="f54" fmla="val 461"/>
                <a:gd name="f55" fmla="val 112"/>
                <a:gd name="f56" fmla="val 108"/>
                <a:gd name="f57" fmla="val 442"/>
                <a:gd name="f58" fmla="val 104"/>
                <a:gd name="f59" fmla="val 425"/>
                <a:gd name="f60" fmla="*/ f0 1 115"/>
                <a:gd name="f61" fmla="*/ f1 1 467"/>
                <a:gd name="f62" fmla="val f2"/>
                <a:gd name="f63" fmla="val f3"/>
                <a:gd name="f64" fmla="val f4"/>
                <a:gd name="f65" fmla="+- f64 0 f62"/>
                <a:gd name="f66" fmla="+- f63 0 f62"/>
                <a:gd name="f67" fmla="*/ f66 1 115"/>
                <a:gd name="f68" fmla="*/ f65 1 467"/>
                <a:gd name="f69" fmla="*/ 0 1 f67"/>
                <a:gd name="f70" fmla="*/ f63 1 f67"/>
                <a:gd name="f71" fmla="*/ 0 1 f68"/>
                <a:gd name="f72" fmla="*/ f64 1 f68"/>
                <a:gd name="f73" fmla="*/ f69 f60 1"/>
                <a:gd name="f74" fmla="*/ f70 f60 1"/>
                <a:gd name="f75" fmla="*/ f72 f61 1"/>
                <a:gd name="f76" fmla="*/ f71 f61 1"/>
              </a:gdLst>
              <a:ahLst/>
              <a:cxnLst>
                <a:cxn ang="3cd4">
                  <a:pos x="hc" y="t"/>
                </a:cxn>
                <a:cxn ang="0">
                  <a:pos x="r" y="vc"/>
                </a:cxn>
                <a:cxn ang="cd4">
                  <a:pos x="hc" y="b"/>
                </a:cxn>
                <a:cxn ang="cd2">
                  <a:pos x="l" y="vc"/>
                </a:cxn>
              </a:cxnLst>
              <a:rect l="f73" t="f76" r="f74" b="f75"/>
              <a:pathLst>
                <a:path w="115" h="467">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9" y="f30"/>
                    <a:pt x="f31" y="f32"/>
                    <a:pt x="f33" y="f34"/>
                  </a:cubicBezTo>
                  <a:cubicBezTo>
                    <a:pt x="f35" y="f36"/>
                    <a:pt x="f37" y="f38"/>
                    <a:pt x="f39" y="f40"/>
                  </a:cubicBezTo>
                  <a:cubicBezTo>
                    <a:pt x="f41" y="f42"/>
                    <a:pt x="f43" y="f44"/>
                    <a:pt x="f45" y="f46"/>
                  </a:cubicBezTo>
                  <a:cubicBezTo>
                    <a:pt x="f47" y="f48"/>
                    <a:pt x="f49" y="f50"/>
                    <a:pt x="f3" y="f4"/>
                  </a:cubicBezTo>
                  <a:cubicBezTo>
                    <a:pt x="f51" y="f52"/>
                    <a:pt x="f53" y="f54"/>
                    <a:pt x="f55" y="f50"/>
                  </a:cubicBezTo>
                  <a:cubicBezTo>
                    <a:pt x="f56" y="f57"/>
                    <a:pt x="f58" y="f59"/>
                    <a:pt x="f5" y="f6"/>
                  </a:cubicBezTo>
                  <a:close/>
                </a:path>
              </a:pathLst>
            </a:custGeom>
            <a:solidFill>
              <a:srgbClr val="2E5369"/>
            </a:solidFill>
            <a:ln cap="rnd">
              <a:noFill/>
              <a:prstDash val="solid"/>
            </a:ln>
          </p:spPr>
          <p:txBody>
            <a:bodyPr lIns="0" tIns="0" rIns="0" bIns="0"/>
            <a:lstStyle/>
            <a:p>
              <a:endParaRPr lang="en-US"/>
            </a:p>
          </p:txBody>
        </p:sp>
        <p:sp>
          <p:nvSpPr>
            <p:cNvPr id="21" name="Freeform 31"/>
            <p:cNvSpPr/>
            <p:nvPr/>
          </p:nvSpPr>
          <p:spPr>
            <a:xfrm>
              <a:off x="467898" y="1289203"/>
              <a:ext cx="174357" cy="3027267"/>
            </a:xfrm>
            <a:custGeom>
              <a:avLst/>
              <a:gdLst>
                <a:gd name="f0" fmla="val w"/>
                <a:gd name="f1" fmla="val h"/>
                <a:gd name="f2" fmla="val 0"/>
                <a:gd name="f3" fmla="val 36"/>
                <a:gd name="f4" fmla="val 633"/>
                <a:gd name="f5" fmla="val 17"/>
                <a:gd name="f6" fmla="val 15"/>
                <a:gd name="f7" fmla="val 621"/>
                <a:gd name="f8" fmla="val 14"/>
                <a:gd name="f9" fmla="val 609"/>
                <a:gd name="f10" fmla="val 13"/>
                <a:gd name="f11" fmla="val 597"/>
                <a:gd name="f12" fmla="val 8"/>
                <a:gd name="f13" fmla="val 530"/>
                <a:gd name="f14" fmla="val 5"/>
                <a:gd name="f15" fmla="val 464"/>
                <a:gd name="f16" fmla="val 398"/>
                <a:gd name="f17" fmla="val 331"/>
                <a:gd name="f18" fmla="val 265"/>
                <a:gd name="f19" fmla="val 198"/>
                <a:gd name="f20" fmla="val 165"/>
                <a:gd name="f21" fmla="val 18"/>
                <a:gd name="f22" fmla="val 132"/>
                <a:gd name="f23" fmla="val 22"/>
                <a:gd name="f24" fmla="val 99"/>
                <a:gd name="f25" fmla="val 26"/>
                <a:gd name="f26" fmla="val 66"/>
                <a:gd name="f27" fmla="val 30"/>
                <a:gd name="f28" fmla="val 33"/>
                <a:gd name="f29" fmla="val 35"/>
                <a:gd name="f30" fmla="val 29"/>
                <a:gd name="f31" fmla="val 24"/>
                <a:gd name="f32" fmla="val 20"/>
                <a:gd name="f33" fmla="val 16"/>
                <a:gd name="f34" fmla="val 10"/>
                <a:gd name="f35" fmla="val 4"/>
                <a:gd name="f36" fmla="val 264"/>
                <a:gd name="f37" fmla="val 1"/>
                <a:gd name="f38" fmla="val 461"/>
                <a:gd name="f39" fmla="val 2"/>
                <a:gd name="f40" fmla="val 525"/>
                <a:gd name="f41" fmla="val 7"/>
                <a:gd name="f42" fmla="val 589"/>
                <a:gd name="f43" fmla="val 603"/>
                <a:gd name="f44" fmla="val 618"/>
                <a:gd name="f45" fmla="val 632"/>
                <a:gd name="f46" fmla="*/ f0 1 36"/>
                <a:gd name="f47" fmla="*/ f1 1 633"/>
                <a:gd name="f48" fmla="val f2"/>
                <a:gd name="f49" fmla="val f3"/>
                <a:gd name="f50" fmla="val f4"/>
                <a:gd name="f51" fmla="+- f50 0 f48"/>
                <a:gd name="f52" fmla="+- f49 0 f48"/>
                <a:gd name="f53" fmla="*/ f52 1 36"/>
                <a:gd name="f54" fmla="*/ f51 1 633"/>
                <a:gd name="f55" fmla="*/ 0 1 f53"/>
                <a:gd name="f56" fmla="*/ f49 1 f53"/>
                <a:gd name="f57" fmla="*/ 0 1 f54"/>
                <a:gd name="f58" fmla="*/ f50 1 f54"/>
                <a:gd name="f59" fmla="*/ f55 f46 1"/>
                <a:gd name="f60" fmla="*/ f56 f46 1"/>
                <a:gd name="f61" fmla="*/ f58 f47 1"/>
                <a:gd name="f62" fmla="*/ f57 f47 1"/>
              </a:gdLst>
              <a:ahLst/>
              <a:cxnLst>
                <a:cxn ang="3cd4">
                  <a:pos x="hc" y="t"/>
                </a:cxn>
                <a:cxn ang="0">
                  <a:pos x="r" y="vc"/>
                </a:cxn>
                <a:cxn ang="cd4">
                  <a:pos x="hc" y="b"/>
                </a:cxn>
                <a:cxn ang="cd2">
                  <a:pos x="l" y="vc"/>
                </a:cxn>
              </a:cxnLst>
              <a:rect l="f59" t="f62" r="f60" b="f61"/>
              <a:pathLst>
                <a:path w="36" h="633">
                  <a:moveTo>
                    <a:pt x="f5" y="f4"/>
                  </a:moveTo>
                  <a:cubicBezTo>
                    <a:pt x="f6" y="f7"/>
                    <a:pt x="f8" y="f9"/>
                    <a:pt x="f10" y="f11"/>
                  </a:cubicBezTo>
                  <a:cubicBezTo>
                    <a:pt x="f12" y="f13"/>
                    <a:pt x="f14" y="f15"/>
                    <a:pt x="f14" y="f16"/>
                  </a:cubicBezTo>
                  <a:cubicBezTo>
                    <a:pt x="f14" y="f17"/>
                    <a:pt x="f12" y="f18"/>
                    <a:pt x="f10" y="f19"/>
                  </a:cubicBezTo>
                  <a:cubicBezTo>
                    <a:pt x="f6" y="f20"/>
                    <a:pt x="f21" y="f22"/>
                    <a:pt x="f23" y="f24"/>
                  </a:cubicBezTo>
                  <a:cubicBezTo>
                    <a:pt x="f25" y="f26"/>
                    <a:pt x="f27" y="f28"/>
                    <a:pt x="f3" y="f2"/>
                  </a:cubicBezTo>
                  <a:cubicBezTo>
                    <a:pt x="f29" y="f2"/>
                    <a:pt x="f29" y="f2"/>
                    <a:pt x="f29" y="f2"/>
                  </a:cubicBezTo>
                  <a:cubicBezTo>
                    <a:pt x="f30" y="f28"/>
                    <a:pt x="f31" y="f26"/>
                    <a:pt x="f32" y="f24"/>
                  </a:cubicBezTo>
                  <a:cubicBezTo>
                    <a:pt x="f33" y="f22"/>
                    <a:pt x="f10" y="f20"/>
                    <a:pt x="f34" y="f19"/>
                  </a:cubicBezTo>
                  <a:cubicBezTo>
                    <a:pt x="f35" y="f36"/>
                    <a:pt x="f37" y="f17"/>
                    <a:pt x="f37" y="f16"/>
                  </a:cubicBezTo>
                  <a:cubicBezTo>
                    <a:pt x="f2" y="f38"/>
                    <a:pt x="f39" y="f40"/>
                    <a:pt x="f41" y="f42"/>
                  </a:cubicBezTo>
                  <a:cubicBezTo>
                    <a:pt x="f34" y="f43"/>
                    <a:pt x="f10" y="f44"/>
                    <a:pt x="f33" y="f45"/>
                  </a:cubicBezTo>
                  <a:cubicBezTo>
                    <a:pt x="f33" y="f45"/>
                    <a:pt x="f5" y="f4"/>
                    <a:pt x="f5" y="f4"/>
                  </a:cubicBezTo>
                  <a:close/>
                </a:path>
              </a:pathLst>
            </a:custGeom>
            <a:solidFill>
              <a:srgbClr val="2E5369"/>
            </a:solidFill>
            <a:ln cap="rnd">
              <a:noFill/>
              <a:prstDash val="solid"/>
            </a:ln>
          </p:spPr>
          <p:txBody>
            <a:bodyPr lIns="0" tIns="0" rIns="0" bIns="0"/>
            <a:lstStyle/>
            <a:p>
              <a:endParaRPr lang="en-US"/>
            </a:p>
          </p:txBody>
        </p:sp>
        <p:sp>
          <p:nvSpPr>
            <p:cNvPr id="22" name="Freeform 32"/>
            <p:cNvSpPr/>
            <p:nvPr/>
          </p:nvSpPr>
          <p:spPr>
            <a:xfrm>
              <a:off x="1111672" y="6571600"/>
              <a:ext cx="134124" cy="281653"/>
            </a:xfrm>
            <a:custGeom>
              <a:avLst/>
              <a:gdLst>
                <a:gd name="f0" fmla="val w"/>
                <a:gd name="f1" fmla="val h"/>
                <a:gd name="f2" fmla="val 0"/>
                <a:gd name="f3" fmla="val 28"/>
                <a:gd name="f4" fmla="val 59"/>
                <a:gd name="f5" fmla="val 22"/>
                <a:gd name="f6" fmla="val 18"/>
                <a:gd name="f7" fmla="val 40"/>
                <a:gd name="f8" fmla="val 9"/>
                <a:gd name="f9" fmla="val 20"/>
                <a:gd name="f10" fmla="val 6"/>
                <a:gd name="f11" fmla="val 13"/>
                <a:gd name="f12" fmla="*/ f0 1 28"/>
                <a:gd name="f13" fmla="*/ f1 1 59"/>
                <a:gd name="f14" fmla="val f2"/>
                <a:gd name="f15" fmla="val f3"/>
                <a:gd name="f16" fmla="val f4"/>
                <a:gd name="f17" fmla="+- f16 0 f14"/>
                <a:gd name="f18" fmla="+- f15 0 f14"/>
                <a:gd name="f19" fmla="*/ f18 1 28"/>
                <a:gd name="f20" fmla="*/ f17 1 59"/>
                <a:gd name="f21" fmla="*/ 0 1 f19"/>
                <a:gd name="f22" fmla="*/ f15 1 f19"/>
                <a:gd name="f23" fmla="*/ 0 1 f20"/>
                <a:gd name="f24" fmla="*/ f16 1 f20"/>
                <a:gd name="f25" fmla="*/ f21 f12 1"/>
                <a:gd name="f26" fmla="*/ f22 f12 1"/>
                <a:gd name="f27" fmla="*/ f24 f13 1"/>
                <a:gd name="f28" fmla="*/ f23 f13 1"/>
              </a:gdLst>
              <a:ahLst/>
              <a:cxnLst>
                <a:cxn ang="3cd4">
                  <a:pos x="hc" y="t"/>
                </a:cxn>
                <a:cxn ang="0">
                  <a:pos x="r" y="vc"/>
                </a:cxn>
                <a:cxn ang="cd4">
                  <a:pos x="hc" y="b"/>
                </a:cxn>
                <a:cxn ang="cd2">
                  <a:pos x="l" y="vc"/>
                </a:cxn>
              </a:cxnLst>
              <a:rect l="f25" t="f28" r="f26" b="f27"/>
              <a:pathLst>
                <a:path w="28" h="59">
                  <a:moveTo>
                    <a:pt x="f5" y="f4"/>
                  </a:moveTo>
                  <a:cubicBezTo>
                    <a:pt x="f3" y="f4"/>
                    <a:pt x="f3" y="f4"/>
                    <a:pt x="f3" y="f4"/>
                  </a:cubicBezTo>
                  <a:cubicBezTo>
                    <a:pt x="f6" y="f7"/>
                    <a:pt x="f8" y="f9"/>
                    <a:pt x="f2" y="f2"/>
                  </a:cubicBezTo>
                  <a:cubicBezTo>
                    <a:pt x="f10" y="f9"/>
                    <a:pt x="f11" y="f7"/>
                    <a:pt x="f5" y="f4"/>
                  </a:cubicBezTo>
                  <a:close/>
                </a:path>
              </a:pathLst>
            </a:custGeom>
            <a:solidFill>
              <a:srgbClr val="2E5369"/>
            </a:solidFill>
            <a:ln cap="rnd">
              <a:noFill/>
              <a:prstDash val="solid"/>
            </a:ln>
          </p:spPr>
          <p:txBody>
            <a:bodyPr lIns="0" tIns="0" rIns="0" bIns="0"/>
            <a:lstStyle/>
            <a:p>
              <a:endParaRPr lang="en-US"/>
            </a:p>
          </p:txBody>
        </p:sp>
        <p:sp>
          <p:nvSpPr>
            <p:cNvPr id="23" name="Freeform 33"/>
            <p:cNvSpPr/>
            <p:nvPr/>
          </p:nvSpPr>
          <p:spPr>
            <a:xfrm>
              <a:off x="502389" y="4107631"/>
              <a:ext cx="82387" cy="511570"/>
            </a:xfrm>
            <a:custGeom>
              <a:avLst/>
              <a:gdLst>
                <a:gd name="f0" fmla="val w"/>
                <a:gd name="f1" fmla="val h"/>
                <a:gd name="f2" fmla="val 0"/>
                <a:gd name="f3" fmla="val 17"/>
                <a:gd name="f4" fmla="val 107"/>
                <a:gd name="f5" fmla="val 4"/>
                <a:gd name="f6" fmla="val 54"/>
                <a:gd name="f7" fmla="val 8"/>
                <a:gd name="f8" fmla="val 72"/>
                <a:gd name="f9" fmla="val 13"/>
                <a:gd name="f10" fmla="val 89"/>
                <a:gd name="f11" fmla="val 14"/>
                <a:gd name="f12" fmla="val 86"/>
                <a:gd name="f13" fmla="val 12"/>
                <a:gd name="f14" fmla="val 65"/>
                <a:gd name="f15" fmla="val 10"/>
                <a:gd name="f16" fmla="val 44"/>
                <a:gd name="f17" fmla="val 9"/>
                <a:gd name="f18" fmla="val 43"/>
                <a:gd name="f19" fmla="val 6"/>
                <a:gd name="f20" fmla="val 29"/>
                <a:gd name="f21" fmla="val 3"/>
                <a:gd name="f22" fmla="val 2"/>
                <a:gd name="f23" fmla="val 5"/>
                <a:gd name="f24" fmla="val 1"/>
                <a:gd name="f25" fmla="val 23"/>
                <a:gd name="f26" fmla="val 39"/>
                <a:gd name="f27" fmla="*/ f0 1 17"/>
                <a:gd name="f28" fmla="*/ f1 1 107"/>
                <a:gd name="f29" fmla="val f2"/>
                <a:gd name="f30" fmla="val f3"/>
                <a:gd name="f31" fmla="val f4"/>
                <a:gd name="f32" fmla="+- f31 0 f29"/>
                <a:gd name="f33" fmla="+- f30 0 f29"/>
                <a:gd name="f34" fmla="*/ f33 1 17"/>
                <a:gd name="f35" fmla="*/ f32 1 107"/>
                <a:gd name="f36" fmla="*/ 0 1 f34"/>
                <a:gd name="f37" fmla="*/ f30 1 f34"/>
                <a:gd name="f38" fmla="*/ 0 1 f35"/>
                <a:gd name="f39" fmla="*/ f31 1 f35"/>
                <a:gd name="f40" fmla="*/ f36 f27 1"/>
                <a:gd name="f41" fmla="*/ f37 f27 1"/>
                <a:gd name="f42" fmla="*/ f39 f28 1"/>
                <a:gd name="f43" fmla="*/ f38 f28 1"/>
              </a:gdLst>
              <a:ahLst/>
              <a:cxnLst>
                <a:cxn ang="3cd4">
                  <a:pos x="hc" y="t"/>
                </a:cxn>
                <a:cxn ang="0">
                  <a:pos x="r" y="vc"/>
                </a:cxn>
                <a:cxn ang="cd4">
                  <a:pos x="hc" y="b"/>
                </a:cxn>
                <a:cxn ang="cd2">
                  <a:pos x="l" y="vc"/>
                </a:cxn>
              </a:cxnLst>
              <a:rect l="f40" t="f43" r="f41" b="f42"/>
              <a:pathLst>
                <a:path w="17" h="107">
                  <a:moveTo>
                    <a:pt x="f5" y="f6"/>
                  </a:moveTo>
                  <a:cubicBezTo>
                    <a:pt x="f7" y="f8"/>
                    <a:pt x="f9" y="f10"/>
                    <a:pt x="f3" y="f4"/>
                  </a:cubicBezTo>
                  <a:cubicBezTo>
                    <a:pt x="f11" y="f12"/>
                    <a:pt x="f13" y="f14"/>
                    <a:pt x="f15" y="f16"/>
                  </a:cubicBezTo>
                  <a:cubicBezTo>
                    <a:pt x="f15" y="f16"/>
                    <a:pt x="f17" y="f18"/>
                    <a:pt x="f17" y="f18"/>
                  </a:cubicBezTo>
                  <a:cubicBezTo>
                    <a:pt x="f19" y="f20"/>
                    <a:pt x="f21" y="f11"/>
                    <a:pt x="f2" y="f2"/>
                  </a:cubicBezTo>
                  <a:cubicBezTo>
                    <a:pt x="f2" y="f22"/>
                    <a:pt x="f2" y="f23"/>
                    <a:pt x="f2" y="f7"/>
                  </a:cubicBezTo>
                  <a:cubicBezTo>
                    <a:pt x="f24" y="f25"/>
                    <a:pt x="f21" y="f26"/>
                    <a:pt x="f5" y="f6"/>
                  </a:cubicBezTo>
                  <a:close/>
                </a:path>
              </a:pathLst>
            </a:custGeom>
            <a:solidFill>
              <a:srgbClr val="2E5369"/>
            </a:solidFill>
            <a:ln cap="rnd">
              <a:noFill/>
              <a:prstDash val="solid"/>
            </a:ln>
          </p:spPr>
          <p:txBody>
            <a:bodyPr lIns="0" tIns="0" rIns="0" bIns="0"/>
            <a:lstStyle/>
            <a:p>
              <a:endParaRPr lang="en-US"/>
            </a:p>
          </p:txBody>
        </p:sp>
        <p:sp>
          <p:nvSpPr>
            <p:cNvPr id="24" name="Freeform 34"/>
            <p:cNvSpPr/>
            <p:nvPr/>
          </p:nvSpPr>
          <p:spPr>
            <a:xfrm>
              <a:off x="973726" y="3145801"/>
              <a:ext cx="1410169" cy="2716883"/>
            </a:xfrm>
            <a:custGeom>
              <a:avLst/>
              <a:gdLst>
                <a:gd name="f0" fmla="val w"/>
                <a:gd name="f1" fmla="val h"/>
                <a:gd name="f2" fmla="val 0"/>
                <a:gd name="f3" fmla="val 294"/>
                <a:gd name="f4" fmla="val 568"/>
                <a:gd name="f5" fmla="val 8"/>
                <a:gd name="f6" fmla="val 553"/>
                <a:gd name="f7" fmla="val 9"/>
                <a:gd name="f8" fmla="val 501"/>
                <a:gd name="f9" fmla="val 19"/>
                <a:gd name="f10" fmla="val 448"/>
                <a:gd name="f11" fmla="val 35"/>
                <a:gd name="f12" fmla="val 397"/>
                <a:gd name="f13" fmla="val 51"/>
                <a:gd name="f14" fmla="val 347"/>
                <a:gd name="f15" fmla="val 73"/>
                <a:gd name="f16" fmla="val 298"/>
                <a:gd name="f17" fmla="val 99"/>
                <a:gd name="f18" fmla="val 252"/>
                <a:gd name="f19" fmla="val 124"/>
                <a:gd name="f20" fmla="val 205"/>
                <a:gd name="f21" fmla="val 154"/>
                <a:gd name="f22" fmla="val 161"/>
                <a:gd name="f23" fmla="val 187"/>
                <a:gd name="f24" fmla="val 119"/>
                <a:gd name="f25" fmla="val 203"/>
                <a:gd name="f26" fmla="val 98"/>
                <a:gd name="f27" fmla="val 220"/>
                <a:gd name="f28" fmla="val 77"/>
                <a:gd name="f29" fmla="val 238"/>
                <a:gd name="f30" fmla="val 58"/>
                <a:gd name="f31" fmla="val 247"/>
                <a:gd name="f32" fmla="val 48"/>
                <a:gd name="f33" fmla="val 256"/>
                <a:gd name="f34" fmla="val 38"/>
                <a:gd name="f35" fmla="val 265"/>
                <a:gd name="f36" fmla="val 28"/>
                <a:gd name="f37" fmla="val 274"/>
                <a:gd name="f38" fmla="val 284"/>
                <a:gd name="f39" fmla="val 293"/>
                <a:gd name="f40" fmla="val 283"/>
                <a:gd name="f41" fmla="val 273"/>
                <a:gd name="f42" fmla="val 18"/>
                <a:gd name="f43" fmla="val 264"/>
                <a:gd name="f44" fmla="val 27"/>
                <a:gd name="f45" fmla="val 255"/>
                <a:gd name="f46" fmla="val 37"/>
                <a:gd name="f47" fmla="val 246"/>
                <a:gd name="f48" fmla="val 47"/>
                <a:gd name="f49" fmla="val 237"/>
                <a:gd name="f50" fmla="val 56"/>
                <a:gd name="f51" fmla="val 218"/>
                <a:gd name="f52" fmla="val 76"/>
                <a:gd name="f53" fmla="val 201"/>
                <a:gd name="f54" fmla="val 96"/>
                <a:gd name="f55" fmla="val 185"/>
                <a:gd name="f56" fmla="val 117"/>
                <a:gd name="f57" fmla="val 151"/>
                <a:gd name="f58" fmla="val 159"/>
                <a:gd name="f59" fmla="val 121"/>
                <a:gd name="f60" fmla="val 95"/>
                <a:gd name="f61" fmla="val 249"/>
                <a:gd name="f62" fmla="val 68"/>
                <a:gd name="f63" fmla="val 296"/>
                <a:gd name="f64" fmla="val 46"/>
                <a:gd name="f65" fmla="val 345"/>
                <a:gd name="f66" fmla="val 30"/>
                <a:gd name="f67" fmla="val 396"/>
                <a:gd name="f68" fmla="val 13"/>
                <a:gd name="f69" fmla="val 445"/>
                <a:gd name="f70" fmla="val 3"/>
                <a:gd name="f71" fmla="val 497"/>
                <a:gd name="f72" fmla="val 549"/>
                <a:gd name="f73" fmla="val 555"/>
                <a:gd name="f74" fmla="val 5"/>
                <a:gd name="f75" fmla="val 561"/>
                <a:gd name="f76" fmla="val 7"/>
                <a:gd name="f77" fmla="val 563"/>
                <a:gd name="f78" fmla="val 558"/>
                <a:gd name="f79" fmla="*/ f0 1 294"/>
                <a:gd name="f80" fmla="*/ f1 1 568"/>
                <a:gd name="f81" fmla="val f2"/>
                <a:gd name="f82" fmla="val f3"/>
                <a:gd name="f83" fmla="val f4"/>
                <a:gd name="f84" fmla="+- f83 0 f81"/>
                <a:gd name="f85" fmla="+- f82 0 f81"/>
                <a:gd name="f86" fmla="*/ f85 1 294"/>
                <a:gd name="f87" fmla="*/ f84 1 568"/>
                <a:gd name="f88" fmla="*/ 0 1 f86"/>
                <a:gd name="f89" fmla="*/ f82 1 f86"/>
                <a:gd name="f90" fmla="*/ 0 1 f87"/>
                <a:gd name="f91" fmla="*/ f83 1 f87"/>
                <a:gd name="f92" fmla="*/ f88 f79 1"/>
                <a:gd name="f93" fmla="*/ f89 f79 1"/>
                <a:gd name="f94" fmla="*/ f91 f80 1"/>
                <a:gd name="f95" fmla="*/ f90 f80 1"/>
              </a:gdLst>
              <a:ahLst/>
              <a:cxnLst>
                <a:cxn ang="3cd4">
                  <a:pos x="hc" y="t"/>
                </a:cxn>
                <a:cxn ang="0">
                  <a:pos x="r" y="vc"/>
                </a:cxn>
                <a:cxn ang="cd4">
                  <a:pos x="hc" y="b"/>
                </a:cxn>
                <a:cxn ang="cd2">
                  <a:pos x="l" y="vc"/>
                </a:cxn>
              </a:cxnLst>
              <a:rect l="f92" t="f95" r="f93" b="f94"/>
              <a:pathLst>
                <a:path w="294" h="56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9"/>
                    <a:pt x="f38" y="f7"/>
                    <a:pt x="f3" y="f2"/>
                  </a:cubicBezTo>
                  <a:cubicBezTo>
                    <a:pt x="f39" y="f2"/>
                    <a:pt x="f39" y="f2"/>
                    <a:pt x="f39" y="f2"/>
                  </a:cubicBezTo>
                  <a:cubicBezTo>
                    <a:pt x="f40" y="f7"/>
                    <a:pt x="f41" y="f42"/>
                    <a:pt x="f43" y="f44"/>
                  </a:cubicBezTo>
                  <a:cubicBezTo>
                    <a:pt x="f45" y="f46"/>
                    <a:pt x="f47" y="f48"/>
                    <a:pt x="f49" y="f50"/>
                  </a:cubicBezTo>
                  <a:cubicBezTo>
                    <a:pt x="f51" y="f52"/>
                    <a:pt x="f53" y="f54"/>
                    <a:pt x="f55" y="f56"/>
                  </a:cubicBezTo>
                  <a:cubicBezTo>
                    <a:pt x="f57" y="f58"/>
                    <a:pt x="f59" y="f25"/>
                    <a:pt x="f60" y="f61"/>
                  </a:cubicBezTo>
                  <a:cubicBezTo>
                    <a:pt x="f62" y="f63"/>
                    <a:pt x="f64" y="f65"/>
                    <a:pt x="f66" y="f67"/>
                  </a:cubicBezTo>
                  <a:cubicBezTo>
                    <a:pt x="f68" y="f69"/>
                    <a:pt x="f70" y="f71"/>
                    <a:pt x="f2" y="f72"/>
                  </a:cubicBezTo>
                  <a:cubicBezTo>
                    <a:pt x="f70" y="f73"/>
                    <a:pt x="f74" y="f75"/>
                    <a:pt x="f76" y="f4"/>
                  </a:cubicBezTo>
                  <a:cubicBezTo>
                    <a:pt x="f76" y="f77"/>
                    <a:pt x="f76" y="f78"/>
                    <a:pt x="f5" y="f6"/>
                  </a:cubicBezTo>
                  <a:close/>
                </a:path>
              </a:pathLst>
            </a:custGeom>
            <a:solidFill>
              <a:srgbClr val="2E5369"/>
            </a:solidFill>
            <a:ln cap="rnd">
              <a:noFill/>
              <a:prstDash val="solid"/>
            </a:ln>
          </p:spPr>
          <p:txBody>
            <a:bodyPr lIns="0" tIns="0" rIns="0" bIns="0"/>
            <a:lstStyle/>
            <a:p>
              <a:endParaRPr lang="en-US"/>
            </a:p>
          </p:txBody>
        </p:sp>
        <p:sp>
          <p:nvSpPr>
            <p:cNvPr id="25" name="Freeform 35"/>
            <p:cNvSpPr/>
            <p:nvPr/>
          </p:nvSpPr>
          <p:spPr>
            <a:xfrm>
              <a:off x="1073350" y="6600340"/>
              <a:ext cx="120709" cy="252913"/>
            </a:xfrm>
            <a:custGeom>
              <a:avLst/>
              <a:gdLst>
                <a:gd name="f0" fmla="val w"/>
                <a:gd name="f1" fmla="val h"/>
                <a:gd name="f2" fmla="val 0"/>
                <a:gd name="f3" fmla="val 25"/>
                <a:gd name="f4" fmla="val 53"/>
                <a:gd name="f5" fmla="val 5"/>
                <a:gd name="f6" fmla="val 18"/>
                <a:gd name="f7" fmla="val 12"/>
                <a:gd name="f8" fmla="val 36"/>
                <a:gd name="f9" fmla="val 19"/>
                <a:gd name="f10" fmla="val 16"/>
                <a:gd name="f11" fmla="val 8"/>
                <a:gd name="f12" fmla="*/ f0 1 25"/>
                <a:gd name="f13" fmla="*/ f1 1 53"/>
                <a:gd name="f14" fmla="val f2"/>
                <a:gd name="f15" fmla="val f3"/>
                <a:gd name="f16" fmla="val f4"/>
                <a:gd name="f17" fmla="+- f16 0 f14"/>
                <a:gd name="f18" fmla="+- f15 0 f14"/>
                <a:gd name="f19" fmla="*/ f18 1 25"/>
                <a:gd name="f20" fmla="*/ f17 1 53"/>
                <a:gd name="f21" fmla="*/ 0 1 f19"/>
                <a:gd name="f22" fmla="*/ f15 1 f19"/>
                <a:gd name="f23" fmla="*/ 0 1 f20"/>
                <a:gd name="f24" fmla="*/ f16 1 f20"/>
                <a:gd name="f25" fmla="*/ f21 f12 1"/>
                <a:gd name="f26" fmla="*/ f22 f12 1"/>
                <a:gd name="f27" fmla="*/ f24 f13 1"/>
                <a:gd name="f28" fmla="*/ f23 f13 1"/>
              </a:gdLst>
              <a:ahLst/>
              <a:cxnLst>
                <a:cxn ang="3cd4">
                  <a:pos x="hc" y="t"/>
                </a:cxn>
                <a:cxn ang="0">
                  <a:pos x="r" y="vc"/>
                </a:cxn>
                <a:cxn ang="cd4">
                  <a:pos x="hc" y="b"/>
                </a:cxn>
                <a:cxn ang="cd2">
                  <a:pos x="l" y="vc"/>
                </a:cxn>
              </a:cxnLst>
              <a:rect l="f25" t="f28" r="f26" b="f27"/>
              <a:pathLst>
                <a:path w="25" h="53">
                  <a:moveTo>
                    <a:pt x="f2" y="f2"/>
                  </a:moveTo>
                  <a:cubicBezTo>
                    <a:pt x="f5" y="f6"/>
                    <a:pt x="f7" y="f8"/>
                    <a:pt x="f9" y="f4"/>
                  </a:cubicBezTo>
                  <a:cubicBezTo>
                    <a:pt x="f3" y="f4"/>
                    <a:pt x="f3" y="f4"/>
                    <a:pt x="f3" y="f4"/>
                  </a:cubicBezTo>
                  <a:cubicBezTo>
                    <a:pt x="f10" y="f8"/>
                    <a:pt x="f11" y="f6"/>
                    <a:pt x="f2" y="f2"/>
                  </a:cubicBezTo>
                  <a:close/>
                </a:path>
              </a:pathLst>
            </a:custGeom>
            <a:solidFill>
              <a:srgbClr val="2E5369"/>
            </a:solidFill>
            <a:ln cap="rnd">
              <a:noFill/>
              <a:prstDash val="solid"/>
            </a:ln>
          </p:spPr>
          <p:txBody>
            <a:bodyPr lIns="0" tIns="0" rIns="0" bIns="0"/>
            <a:lstStyle/>
            <a:p>
              <a:endParaRPr lang="en-US"/>
            </a:p>
          </p:txBody>
        </p:sp>
        <p:sp>
          <p:nvSpPr>
            <p:cNvPr id="26" name="Freeform 36"/>
            <p:cNvSpPr/>
            <p:nvPr/>
          </p:nvSpPr>
          <p:spPr>
            <a:xfrm>
              <a:off x="973726" y="5897166"/>
              <a:ext cx="137955" cy="674434"/>
            </a:xfrm>
            <a:custGeom>
              <a:avLst/>
              <a:gdLst>
                <a:gd name="f0" fmla="val w"/>
                <a:gd name="f1" fmla="val h"/>
                <a:gd name="f2" fmla="val 0"/>
                <a:gd name="f3" fmla="val 29"/>
                <a:gd name="f4" fmla="val 141"/>
                <a:gd name="f5" fmla="val 30"/>
                <a:gd name="f6" fmla="val 2"/>
                <a:gd name="f7" fmla="val 60"/>
                <a:gd name="f8" fmla="val 7"/>
                <a:gd name="f9" fmla="val 89"/>
                <a:gd name="f10" fmla="val 11"/>
                <a:gd name="f11" fmla="val 98"/>
                <a:gd name="f12" fmla="val 14"/>
                <a:gd name="f13" fmla="val 108"/>
                <a:gd name="f14" fmla="val 18"/>
                <a:gd name="f15" fmla="val 117"/>
                <a:gd name="f16" fmla="val 22"/>
                <a:gd name="f17" fmla="val 125"/>
                <a:gd name="f18" fmla="val 25"/>
                <a:gd name="f19" fmla="val 133"/>
                <a:gd name="f20" fmla="val 28"/>
                <a:gd name="f21" fmla="val 139"/>
                <a:gd name="f22" fmla="val 137"/>
                <a:gd name="f23" fmla="val 27"/>
                <a:gd name="f24" fmla="val 135"/>
                <a:gd name="f25" fmla="val 16"/>
                <a:gd name="f26" fmla="val 10"/>
                <a:gd name="f27" fmla="val 8"/>
                <a:gd name="f28" fmla="val 5"/>
                <a:gd name="f29" fmla="val 15"/>
                <a:gd name="f30" fmla="val 4"/>
                <a:gd name="f31" fmla="val 1"/>
                <a:gd name="f32" fmla="val 3"/>
                <a:gd name="f33" fmla="*/ f0 1 29"/>
                <a:gd name="f34" fmla="*/ f1 1 141"/>
                <a:gd name="f35" fmla="val f2"/>
                <a:gd name="f36" fmla="val f3"/>
                <a:gd name="f37" fmla="val f4"/>
                <a:gd name="f38" fmla="+- f37 0 f35"/>
                <a:gd name="f39" fmla="+- f36 0 f35"/>
                <a:gd name="f40" fmla="*/ f39 1 29"/>
                <a:gd name="f41" fmla="*/ f38 1 141"/>
                <a:gd name="f42" fmla="*/ 0 1 f40"/>
                <a:gd name="f43" fmla="*/ f36 1 f40"/>
                <a:gd name="f44" fmla="*/ 0 1 f41"/>
                <a:gd name="f45" fmla="*/ f37 1 f41"/>
                <a:gd name="f46" fmla="*/ f42 f33 1"/>
                <a:gd name="f47" fmla="*/ f43 f33 1"/>
                <a:gd name="f48" fmla="*/ f45 f34 1"/>
                <a:gd name="f49" fmla="*/ f44 f34 1"/>
              </a:gdLst>
              <a:ahLst/>
              <a:cxnLst>
                <a:cxn ang="3cd4">
                  <a:pos x="hc" y="t"/>
                </a:cxn>
                <a:cxn ang="0">
                  <a:pos x="r" y="vc"/>
                </a:cxn>
                <a:cxn ang="cd4">
                  <a:pos x="hc" y="b"/>
                </a:cxn>
                <a:cxn ang="cd2">
                  <a:pos x="l" y="vc"/>
                </a:cxn>
              </a:cxnLst>
              <a:rect l="f46" t="f49" r="f47" b="f48"/>
              <a:pathLst>
                <a:path w="29" h="141">
                  <a:moveTo>
                    <a:pt x="f2" y="f2"/>
                  </a:moveTo>
                  <a:cubicBezTo>
                    <a:pt x="f2" y="f5"/>
                    <a:pt x="f6" y="f7"/>
                    <a:pt x="f8" y="f9"/>
                  </a:cubicBezTo>
                  <a:cubicBezTo>
                    <a:pt x="f10" y="f11"/>
                    <a:pt x="f12" y="f13"/>
                    <a:pt x="f14" y="f15"/>
                  </a:cubicBezTo>
                  <a:cubicBezTo>
                    <a:pt x="f16" y="f17"/>
                    <a:pt x="f18" y="f19"/>
                    <a:pt x="f3" y="f4"/>
                  </a:cubicBezTo>
                  <a:cubicBezTo>
                    <a:pt x="f20" y="f21"/>
                    <a:pt x="f20" y="f22"/>
                    <a:pt x="f23" y="f24"/>
                  </a:cubicBezTo>
                  <a:cubicBezTo>
                    <a:pt x="f25" y="f11"/>
                    <a:pt x="f26" y="f7"/>
                    <a:pt x="f27" y="f16"/>
                  </a:cubicBezTo>
                  <a:cubicBezTo>
                    <a:pt x="f8" y="f14"/>
                    <a:pt x="f28" y="f29"/>
                    <a:pt x="f30" y="f10"/>
                  </a:cubicBezTo>
                  <a:cubicBezTo>
                    <a:pt x="f6" y="f8"/>
                    <a:pt x="f31" y="f32"/>
                    <a:pt x="f2" y="f2"/>
                  </a:cubicBezTo>
                  <a:close/>
                </a:path>
              </a:pathLst>
            </a:custGeom>
            <a:solidFill>
              <a:srgbClr val="2E5369"/>
            </a:solidFill>
            <a:ln cap="rnd">
              <a:noFill/>
              <a:prstDash val="solid"/>
            </a:ln>
          </p:spPr>
          <p:txBody>
            <a:bodyPr lIns="0" tIns="0" rIns="0" bIns="0"/>
            <a:lstStyle/>
            <a:p>
              <a:endParaRPr lang="en-US"/>
            </a:p>
          </p:txBody>
        </p:sp>
        <p:sp>
          <p:nvSpPr>
            <p:cNvPr id="27" name="Freeform 37"/>
            <p:cNvSpPr/>
            <p:nvPr/>
          </p:nvSpPr>
          <p:spPr>
            <a:xfrm>
              <a:off x="973726" y="5772634"/>
              <a:ext cx="38322" cy="228005"/>
            </a:xfrm>
            <a:custGeom>
              <a:avLst/>
              <a:gdLst>
                <a:gd name="f0" fmla="val w"/>
                <a:gd name="f1" fmla="val h"/>
                <a:gd name="f2" fmla="val 0"/>
                <a:gd name="f3" fmla="val 8"/>
                <a:gd name="f4" fmla="val 48"/>
                <a:gd name="f5" fmla="val 26"/>
                <a:gd name="f6" fmla="val 1"/>
                <a:gd name="f7" fmla="val 29"/>
                <a:gd name="f8" fmla="val 2"/>
                <a:gd name="f9" fmla="val 33"/>
                <a:gd name="f10" fmla="val 4"/>
                <a:gd name="f11" fmla="val 37"/>
                <a:gd name="f12" fmla="val 5"/>
                <a:gd name="f13" fmla="val 41"/>
                <a:gd name="f14" fmla="val 7"/>
                <a:gd name="f15" fmla="val 44"/>
                <a:gd name="f16" fmla="val 38"/>
                <a:gd name="f17" fmla="val 28"/>
                <a:gd name="f18" fmla="val 19"/>
                <a:gd name="f19" fmla="val 12"/>
                <a:gd name="f20" fmla="val 3"/>
                <a:gd name="f21" fmla="val 6"/>
                <a:gd name="f22" fmla="val 11"/>
                <a:gd name="f23" fmla="*/ f0 1 8"/>
                <a:gd name="f24" fmla="*/ f1 1 48"/>
                <a:gd name="f25" fmla="val f2"/>
                <a:gd name="f26" fmla="val f3"/>
                <a:gd name="f27" fmla="val f4"/>
                <a:gd name="f28" fmla="+- f27 0 f25"/>
                <a:gd name="f29" fmla="+- f26 0 f25"/>
                <a:gd name="f30" fmla="*/ f29 1 8"/>
                <a:gd name="f31" fmla="*/ f28 1 48"/>
                <a:gd name="f32" fmla="*/ 0 1 f30"/>
                <a:gd name="f33" fmla="*/ f26 1 f30"/>
                <a:gd name="f34" fmla="*/ 0 1 f31"/>
                <a:gd name="f35" fmla="*/ f27 1 f31"/>
                <a:gd name="f36" fmla="*/ f32 f23 1"/>
                <a:gd name="f37" fmla="*/ f33 f23 1"/>
                <a:gd name="f38" fmla="*/ f35 f24 1"/>
                <a:gd name="f39" fmla="*/ f34 f24 1"/>
              </a:gdLst>
              <a:ahLst/>
              <a:cxnLst>
                <a:cxn ang="3cd4">
                  <a:pos x="hc" y="t"/>
                </a:cxn>
                <a:cxn ang="0">
                  <a:pos x="r" y="vc"/>
                </a:cxn>
                <a:cxn ang="cd4">
                  <a:pos x="hc" y="b"/>
                </a:cxn>
                <a:cxn ang="cd2">
                  <a:pos x="l" y="vc"/>
                </a:cxn>
              </a:cxnLst>
              <a:rect l="f36" t="f39" r="f37" b="f38"/>
              <a:pathLst>
                <a:path w="8" h="48">
                  <a:moveTo>
                    <a:pt x="f2" y="f5"/>
                  </a:moveTo>
                  <a:cubicBezTo>
                    <a:pt x="f6" y="f7"/>
                    <a:pt x="f8" y="f9"/>
                    <a:pt x="f10" y="f11"/>
                  </a:cubicBezTo>
                  <a:cubicBezTo>
                    <a:pt x="f12" y="f13"/>
                    <a:pt x="f14" y="f15"/>
                    <a:pt x="f3" y="f4"/>
                  </a:cubicBezTo>
                  <a:cubicBezTo>
                    <a:pt x="f14" y="f16"/>
                    <a:pt x="f14" y="f17"/>
                    <a:pt x="f14" y="f18"/>
                  </a:cubicBezTo>
                  <a:cubicBezTo>
                    <a:pt x="f12" y="f19"/>
                    <a:pt x="f20" y="f21"/>
                    <a:pt x="f2" y="f2"/>
                  </a:cubicBezTo>
                  <a:cubicBezTo>
                    <a:pt x="f2" y="f6"/>
                    <a:pt x="f2" y="f20"/>
                    <a:pt x="f2" y="f10"/>
                  </a:cubicBezTo>
                  <a:cubicBezTo>
                    <a:pt x="f2" y="f22"/>
                    <a:pt x="f2" y="f18"/>
                    <a:pt x="f2" y="f5"/>
                  </a:cubicBezTo>
                  <a:close/>
                </a:path>
              </a:pathLst>
            </a:custGeom>
            <a:solidFill>
              <a:srgbClr val="2E5369"/>
            </a:solidFill>
            <a:ln cap="rnd">
              <a:noFill/>
              <a:prstDash val="solid"/>
            </a:ln>
          </p:spPr>
          <p:txBody>
            <a:bodyPr lIns="0" tIns="0" rIns="0" bIns="0"/>
            <a:lstStyle/>
            <a:p>
              <a:endParaRPr lang="en-US"/>
            </a:p>
          </p:txBody>
        </p:sp>
        <p:sp>
          <p:nvSpPr>
            <p:cNvPr id="28" name="Freeform 38"/>
            <p:cNvSpPr/>
            <p:nvPr/>
          </p:nvSpPr>
          <p:spPr>
            <a:xfrm>
              <a:off x="1006297" y="6322518"/>
              <a:ext cx="210760" cy="530726"/>
            </a:xfrm>
            <a:custGeom>
              <a:avLst/>
              <a:gdLst>
                <a:gd name="f0" fmla="val w"/>
                <a:gd name="f1" fmla="val h"/>
                <a:gd name="f2" fmla="val 0"/>
                <a:gd name="f3" fmla="val 44"/>
                <a:gd name="f4" fmla="val 111"/>
                <a:gd name="f5" fmla="val 11"/>
                <a:gd name="f6" fmla="val 28"/>
                <a:gd name="f7" fmla="val 7"/>
                <a:gd name="f8" fmla="val 19"/>
                <a:gd name="f9" fmla="val 4"/>
                <a:gd name="f10" fmla="val 9"/>
                <a:gd name="f11" fmla="val 3"/>
                <a:gd name="f12" fmla="val 16"/>
                <a:gd name="f13" fmla="val 33"/>
                <a:gd name="f14" fmla="val 49"/>
                <a:gd name="f15" fmla="val 12"/>
                <a:gd name="f16" fmla="val 52"/>
                <a:gd name="f17" fmla="val 13"/>
                <a:gd name="f18" fmla="val 55"/>
                <a:gd name="f19" fmla="val 14"/>
                <a:gd name="f20" fmla="val 58"/>
                <a:gd name="f21" fmla="val 22"/>
                <a:gd name="f22" fmla="val 76"/>
                <a:gd name="f23" fmla="val 30"/>
                <a:gd name="f24" fmla="val 94"/>
                <a:gd name="f25" fmla="val 39"/>
                <a:gd name="f26" fmla="val 35"/>
                <a:gd name="f27" fmla="val 92"/>
                <a:gd name="f28" fmla="val 72"/>
                <a:gd name="f29" fmla="val 18"/>
                <a:gd name="f30" fmla="val 15"/>
                <a:gd name="f31" fmla="val 36"/>
                <a:gd name="f32" fmla="*/ f0 1 44"/>
                <a:gd name="f33" fmla="*/ f1 1 111"/>
                <a:gd name="f34" fmla="val f2"/>
                <a:gd name="f35" fmla="val f3"/>
                <a:gd name="f36" fmla="val f4"/>
                <a:gd name="f37" fmla="+- f36 0 f34"/>
                <a:gd name="f38" fmla="+- f35 0 f34"/>
                <a:gd name="f39" fmla="*/ f38 1 44"/>
                <a:gd name="f40" fmla="*/ f37 1 111"/>
                <a:gd name="f41" fmla="*/ 0 1 f39"/>
                <a:gd name="f42" fmla="*/ f35 1 f39"/>
                <a:gd name="f43" fmla="*/ 0 1 f40"/>
                <a:gd name="f44" fmla="*/ f36 1 f40"/>
                <a:gd name="f45" fmla="*/ f41 f32 1"/>
                <a:gd name="f46" fmla="*/ f42 f32 1"/>
                <a:gd name="f47" fmla="*/ f44 f33 1"/>
                <a:gd name="f48" fmla="*/ f43 f33 1"/>
              </a:gdLst>
              <a:ahLst/>
              <a:cxnLst>
                <a:cxn ang="3cd4">
                  <a:pos x="hc" y="t"/>
                </a:cxn>
                <a:cxn ang="0">
                  <a:pos x="r" y="vc"/>
                </a:cxn>
                <a:cxn ang="cd4">
                  <a:pos x="hc" y="b"/>
                </a:cxn>
                <a:cxn ang="cd2">
                  <a:pos x="l" y="vc"/>
                </a:cxn>
              </a:cxnLst>
              <a:rect l="f45" t="f48" r="f46" b="f47"/>
              <a:pathLst>
                <a:path w="44" h="111">
                  <a:moveTo>
                    <a:pt x="f5" y="f6"/>
                  </a:moveTo>
                  <a:cubicBezTo>
                    <a:pt x="f7" y="f8"/>
                    <a:pt x="f9" y="f10"/>
                    <a:pt x="f2" y="f2"/>
                  </a:cubicBezTo>
                  <a:cubicBezTo>
                    <a:pt x="f11" y="f12"/>
                    <a:pt x="f7" y="f13"/>
                    <a:pt x="f5" y="f14"/>
                  </a:cubicBezTo>
                  <a:cubicBezTo>
                    <a:pt x="f15" y="f16"/>
                    <a:pt x="f17" y="f18"/>
                    <a:pt x="f19" y="f20"/>
                  </a:cubicBezTo>
                  <a:cubicBezTo>
                    <a:pt x="f21" y="f22"/>
                    <a:pt x="f23" y="f24"/>
                    <a:pt x="f25" y="f4"/>
                  </a:cubicBezTo>
                  <a:cubicBezTo>
                    <a:pt x="f3" y="f4"/>
                    <a:pt x="f3" y="f4"/>
                    <a:pt x="f3" y="f4"/>
                  </a:cubicBezTo>
                  <a:cubicBezTo>
                    <a:pt x="f26" y="f27"/>
                    <a:pt x="f6" y="f28"/>
                    <a:pt x="f21" y="f16"/>
                  </a:cubicBezTo>
                  <a:cubicBezTo>
                    <a:pt x="f29" y="f3"/>
                    <a:pt x="f30" y="f31"/>
                    <a:pt x="f5" y="f6"/>
                  </a:cubicBezTo>
                  <a:close/>
                </a:path>
              </a:pathLst>
            </a:custGeom>
            <a:solidFill>
              <a:srgbClr val="2E5369"/>
            </a:solidFill>
            <a:ln cap="rnd">
              <a:noFill/>
              <a:prstDash val="solid"/>
            </a:ln>
          </p:spPr>
          <p:txBody>
            <a:bodyPr lIns="0" tIns="0" rIns="0" bIns="0"/>
            <a:lstStyle/>
            <a:p>
              <a:endParaRPr lang="en-US"/>
            </a:p>
          </p:txBody>
        </p:sp>
      </p:grpSp>
      <p:sp>
        <p:nvSpPr>
          <p:cNvPr id="29" name="Rectangle 6"/>
          <p:cNvSpPr/>
          <p:nvPr/>
        </p:nvSpPr>
        <p:spPr>
          <a:xfrm>
            <a:off x="0" y="0"/>
            <a:ext cx="182880" cy="6858000"/>
          </a:xfrm>
          <a:prstGeom prst="rect">
            <a:avLst/>
          </a:prstGeom>
          <a:solidFill>
            <a:srgbClr val="2E5369"/>
          </a:solidFill>
          <a:ln cap="rnd">
            <a:noFill/>
            <a:prstDash val="solid"/>
          </a:ln>
        </p:spPr>
        <p:txBody>
          <a:bodyPr lIns="0" tIns="0" rIns="0" bIns="0"/>
          <a:lstStyle/>
          <a:p>
            <a:endParaRPr lang="en-US"/>
          </a:p>
        </p:txBody>
      </p:sp>
      <p:sp>
        <p:nvSpPr>
          <p:cNvPr id="2" name="Slide Number Placeholder 3"/>
          <p:cNvSpPr txBox="1">
            <a:spLocks noGrp="1"/>
          </p:cNvSpPr>
          <p:nvPr>
            <p:ph type="sldNum" sz="quarter" idx="8"/>
          </p:nvPr>
        </p:nvSpPr>
        <p:spPr>
          <a:xfrm>
            <a:off x="531815" y="787783"/>
            <a:ext cx="779763" cy="365129"/>
          </a:xfrm>
        </p:spPr>
        <p:txBody>
          <a:bodyPr/>
          <a:lstStyle>
            <a:lvl1pPr>
              <a:defRPr/>
            </a:lvl1pPr>
          </a:lstStyle>
          <a:p>
            <a:pPr lvl="0"/>
            <a:fld id="{342D6172-192B-412B-B575-826F65BF0000}" type="slidenum">
              <a:t>‹#›</a:t>
            </a:fld>
            <a:endParaRPr lang="en-US"/>
          </a:p>
        </p:txBody>
      </p:sp>
    </p:spTree>
    <p:extLst>
      <p:ext uri="{BB962C8B-B14F-4D97-AF65-F5344CB8AC3E}">
        <p14:creationId xmlns:p14="http://schemas.microsoft.com/office/powerpoint/2010/main" val="38594460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6" name="Group 22"/>
          <p:cNvGrpSpPr/>
          <p:nvPr/>
        </p:nvGrpSpPr>
        <p:grpSpPr>
          <a:xfrm>
            <a:off x="0" y="228600"/>
            <a:ext cx="2851510" cy="6638634"/>
            <a:chOff x="0" y="228600"/>
            <a:chExt cx="2851510" cy="6638634"/>
          </a:xfrm>
        </p:grpSpPr>
        <p:sp>
          <p:nvSpPr>
            <p:cNvPr id="7" name="Freeform 11"/>
            <p:cNvSpPr/>
            <p:nvPr/>
          </p:nvSpPr>
          <p:spPr>
            <a:xfrm>
              <a:off x="0" y="2575041"/>
              <a:ext cx="100638" cy="626217"/>
            </a:xfrm>
            <a:custGeom>
              <a:avLst/>
              <a:gdLst>
                <a:gd name="f0" fmla="val w"/>
                <a:gd name="f1" fmla="val h"/>
                <a:gd name="f2" fmla="val 0"/>
                <a:gd name="f3" fmla="val 22"/>
                <a:gd name="f4" fmla="val 136"/>
                <a:gd name="f5" fmla="val 20"/>
                <a:gd name="f6" fmla="val 117"/>
                <a:gd name="f7" fmla="val 19"/>
                <a:gd name="f8" fmla="val 99"/>
                <a:gd name="f9" fmla="val 17"/>
                <a:gd name="f10" fmla="val 80"/>
                <a:gd name="f11" fmla="val 11"/>
                <a:gd name="f12" fmla="val 54"/>
                <a:gd name="f13" fmla="val 6"/>
                <a:gd name="f14" fmla="val 27"/>
                <a:gd name="f15" fmla="val 35"/>
                <a:gd name="f16" fmla="val 64"/>
                <a:gd name="f17" fmla="val 13"/>
                <a:gd name="f18" fmla="val 94"/>
                <a:gd name="f19" fmla="val 124"/>
                <a:gd name="f20" fmla="val 128"/>
                <a:gd name="f21" fmla="val 21"/>
                <a:gd name="f22" fmla="val 132"/>
                <a:gd name="f23" fmla="*/ f0 1 22"/>
                <a:gd name="f24" fmla="*/ f1 1 136"/>
                <a:gd name="f25" fmla="val f2"/>
                <a:gd name="f26" fmla="val f3"/>
                <a:gd name="f27" fmla="val f4"/>
                <a:gd name="f28" fmla="+- f27 0 f25"/>
                <a:gd name="f29" fmla="+- f26 0 f25"/>
                <a:gd name="f30" fmla="*/ f29 1 22"/>
                <a:gd name="f31" fmla="*/ f28 1 136"/>
                <a:gd name="f32" fmla="*/ 0 1 f30"/>
                <a:gd name="f33" fmla="*/ f26 1 f30"/>
                <a:gd name="f34" fmla="*/ 0 1 f31"/>
                <a:gd name="f35" fmla="*/ f27 1 f31"/>
                <a:gd name="f36" fmla="*/ f32 f23 1"/>
                <a:gd name="f37" fmla="*/ f33 f23 1"/>
                <a:gd name="f38" fmla="*/ f35 f24 1"/>
                <a:gd name="f39" fmla="*/ f34 f24 1"/>
              </a:gdLst>
              <a:ahLst/>
              <a:cxnLst>
                <a:cxn ang="3cd4">
                  <a:pos x="hc" y="t"/>
                </a:cxn>
                <a:cxn ang="0">
                  <a:pos x="r" y="vc"/>
                </a:cxn>
                <a:cxn ang="cd4">
                  <a:pos x="hc" y="b"/>
                </a:cxn>
                <a:cxn ang="cd2">
                  <a:pos x="l" y="vc"/>
                </a:cxn>
              </a:cxnLst>
              <a:rect l="f36" t="f39" r="f37" b="f38"/>
              <a:pathLst>
                <a:path w="22" h="136">
                  <a:moveTo>
                    <a:pt x="f3" y="f4"/>
                  </a:moveTo>
                  <a:cubicBezTo>
                    <a:pt x="f5" y="f6"/>
                    <a:pt x="f7" y="f8"/>
                    <a:pt x="f9" y="f10"/>
                  </a:cubicBezTo>
                  <a:cubicBezTo>
                    <a:pt x="f11" y="f12"/>
                    <a:pt x="f13" y="f14"/>
                    <a:pt x="f2" y="f2"/>
                  </a:cubicBezTo>
                  <a:cubicBezTo>
                    <a:pt x="f2" y="f15"/>
                    <a:pt x="f2" y="f15"/>
                    <a:pt x="f2" y="f15"/>
                  </a:cubicBezTo>
                  <a:cubicBezTo>
                    <a:pt x="f13" y="f16"/>
                    <a:pt x="f17" y="f18"/>
                    <a:pt x="f5" y="f19"/>
                  </a:cubicBezTo>
                  <a:cubicBezTo>
                    <a:pt x="f5" y="f20"/>
                    <a:pt x="f21" y="f22"/>
                    <a:pt x="f3" y="f4"/>
                  </a:cubicBezTo>
                  <a:close/>
                </a:path>
              </a:pathLst>
            </a:custGeom>
            <a:solidFill>
              <a:srgbClr val="2E5369">
                <a:alpha val="20000"/>
              </a:srgbClr>
            </a:solidFill>
            <a:ln cap="rnd">
              <a:noFill/>
              <a:prstDash val="solid"/>
            </a:ln>
          </p:spPr>
          <p:txBody>
            <a:bodyPr lIns="0" tIns="0" rIns="0" bIns="0"/>
            <a:lstStyle/>
            <a:p>
              <a:endParaRPr lang="en-US"/>
            </a:p>
          </p:txBody>
        </p:sp>
        <p:sp>
          <p:nvSpPr>
            <p:cNvPr id="8" name="Freeform 12"/>
            <p:cNvSpPr/>
            <p:nvPr/>
          </p:nvSpPr>
          <p:spPr>
            <a:xfrm>
              <a:off x="128601" y="3156527"/>
              <a:ext cx="646718" cy="2322219"/>
            </a:xfrm>
            <a:custGeom>
              <a:avLst/>
              <a:gdLst>
                <a:gd name="f0" fmla="val w"/>
                <a:gd name="f1" fmla="val h"/>
                <a:gd name="f2" fmla="val 0"/>
                <a:gd name="f3" fmla="val 140"/>
                <a:gd name="f4" fmla="val 504"/>
                <a:gd name="f5" fmla="val 86"/>
                <a:gd name="f6" fmla="val 350"/>
                <a:gd name="f7" fmla="val 103"/>
                <a:gd name="f8" fmla="val 402"/>
                <a:gd name="f9" fmla="val 120"/>
                <a:gd name="f10" fmla="val 453"/>
                <a:gd name="f11" fmla="val 139"/>
                <a:gd name="f12" fmla="val 495"/>
                <a:gd name="f13" fmla="val 487"/>
                <a:gd name="f14" fmla="val 478"/>
                <a:gd name="f15" fmla="val 124"/>
                <a:gd name="f16" fmla="val 435"/>
                <a:gd name="f17" fmla="val 109"/>
                <a:gd name="f18" fmla="val 391"/>
                <a:gd name="f19" fmla="val 95"/>
                <a:gd name="f20" fmla="val 347"/>
                <a:gd name="f21" fmla="val 58"/>
                <a:gd name="f22" fmla="val 233"/>
                <a:gd name="f23" fmla="val 27"/>
                <a:gd name="f24" fmla="val 117"/>
                <a:gd name="f25" fmla="val 2"/>
                <a:gd name="f26" fmla="val 20"/>
                <a:gd name="f27" fmla="val 4"/>
                <a:gd name="f28" fmla="val 41"/>
                <a:gd name="f29" fmla="val 6"/>
                <a:gd name="f30" fmla="val 61"/>
                <a:gd name="f31" fmla="val 30"/>
                <a:gd name="f32" fmla="val 158"/>
                <a:gd name="f33" fmla="val 56"/>
                <a:gd name="f34" fmla="val 255"/>
                <a:gd name="f35" fmla="*/ f0 1 140"/>
                <a:gd name="f36" fmla="*/ f1 1 504"/>
                <a:gd name="f37" fmla="val f2"/>
                <a:gd name="f38" fmla="val f3"/>
                <a:gd name="f39" fmla="val f4"/>
                <a:gd name="f40" fmla="+- f39 0 f37"/>
                <a:gd name="f41" fmla="+- f38 0 f37"/>
                <a:gd name="f42" fmla="*/ f41 1 140"/>
                <a:gd name="f43" fmla="*/ f40 1 504"/>
                <a:gd name="f44" fmla="*/ 0 1 f42"/>
                <a:gd name="f45" fmla="*/ f38 1 f42"/>
                <a:gd name="f46" fmla="*/ 0 1 f43"/>
                <a:gd name="f47" fmla="*/ f39 1 f43"/>
                <a:gd name="f48" fmla="*/ f44 f35 1"/>
                <a:gd name="f49" fmla="*/ f45 f35 1"/>
                <a:gd name="f50" fmla="*/ f47 f36 1"/>
                <a:gd name="f51" fmla="*/ f46 f36 1"/>
              </a:gdLst>
              <a:ahLst/>
              <a:cxnLst>
                <a:cxn ang="3cd4">
                  <a:pos x="hc" y="t"/>
                </a:cxn>
                <a:cxn ang="0">
                  <a:pos x="r" y="vc"/>
                </a:cxn>
                <a:cxn ang="cd4">
                  <a:pos x="hc" y="b"/>
                </a:cxn>
                <a:cxn ang="cd2">
                  <a:pos x="l" y="vc"/>
                </a:cxn>
              </a:cxnLst>
              <a:rect l="f48" t="f51" r="f49" b="f50"/>
              <a:pathLst>
                <a:path w="140" h="504">
                  <a:moveTo>
                    <a:pt x="f5" y="f6"/>
                  </a:moveTo>
                  <a:cubicBezTo>
                    <a:pt x="f7" y="f8"/>
                    <a:pt x="f9" y="f10"/>
                    <a:pt x="f11" y="f4"/>
                  </a:cubicBezTo>
                  <a:cubicBezTo>
                    <a:pt x="f11" y="f12"/>
                    <a:pt x="f11" y="f13"/>
                    <a:pt x="f3" y="f14"/>
                  </a:cubicBezTo>
                  <a:cubicBezTo>
                    <a:pt x="f15" y="f16"/>
                    <a:pt x="f17" y="f18"/>
                    <a:pt x="f19" y="f20"/>
                  </a:cubicBezTo>
                  <a:cubicBezTo>
                    <a:pt x="f21" y="f22"/>
                    <a:pt x="f23" y="f24"/>
                    <a:pt x="f2" y="f2"/>
                  </a:cubicBezTo>
                  <a:cubicBezTo>
                    <a:pt x="f25" y="f26"/>
                    <a:pt x="f27" y="f28"/>
                    <a:pt x="f29" y="f30"/>
                  </a:cubicBezTo>
                  <a:cubicBezTo>
                    <a:pt x="f31" y="f32"/>
                    <a:pt x="f33" y="f34"/>
                    <a:pt x="f5" y="f6"/>
                  </a:cubicBezTo>
                  <a:close/>
                </a:path>
              </a:pathLst>
            </a:custGeom>
            <a:solidFill>
              <a:srgbClr val="2E5369">
                <a:alpha val="20000"/>
              </a:srgbClr>
            </a:solidFill>
            <a:ln cap="rnd">
              <a:noFill/>
              <a:prstDash val="solid"/>
            </a:ln>
          </p:spPr>
          <p:txBody>
            <a:bodyPr lIns="0" tIns="0" rIns="0" bIns="0"/>
            <a:lstStyle/>
            <a:p>
              <a:endParaRPr lang="en-US"/>
            </a:p>
          </p:txBody>
        </p:sp>
        <p:sp>
          <p:nvSpPr>
            <p:cNvPr id="9" name="Freeform 13"/>
            <p:cNvSpPr/>
            <p:nvPr/>
          </p:nvSpPr>
          <p:spPr>
            <a:xfrm>
              <a:off x="806994" y="5447062"/>
              <a:ext cx="609438" cy="1420163"/>
            </a:xfrm>
            <a:custGeom>
              <a:avLst/>
              <a:gdLst>
                <a:gd name="f0" fmla="val w"/>
                <a:gd name="f1" fmla="val h"/>
                <a:gd name="f2" fmla="val 0"/>
                <a:gd name="f3" fmla="val 132"/>
                <a:gd name="f4" fmla="val 308"/>
                <a:gd name="f5" fmla="val 8"/>
                <a:gd name="f6" fmla="val 22"/>
                <a:gd name="f7" fmla="val 5"/>
                <a:gd name="f8" fmla="val 15"/>
                <a:gd name="f9" fmla="val 2"/>
                <a:gd name="f10" fmla="val 10"/>
                <a:gd name="f11" fmla="val 19"/>
                <a:gd name="f12" fmla="val 29"/>
                <a:gd name="f13" fmla="val 21"/>
                <a:gd name="f14" fmla="val 85"/>
                <a:gd name="f15" fmla="val 44"/>
                <a:gd name="f16" fmla="val 140"/>
                <a:gd name="f17" fmla="val 68"/>
                <a:gd name="f18" fmla="val 194"/>
                <a:gd name="f19" fmla="val 232"/>
                <a:gd name="f20" fmla="val 104"/>
                <a:gd name="f21" fmla="val 270"/>
                <a:gd name="f22" fmla="val 123"/>
                <a:gd name="f23" fmla="val 113"/>
                <a:gd name="f24" fmla="val 269"/>
                <a:gd name="f25" fmla="val 94"/>
                <a:gd name="f26" fmla="val 230"/>
                <a:gd name="f27" fmla="val 77"/>
                <a:gd name="f28" fmla="val 190"/>
                <a:gd name="f29" fmla="val 52"/>
                <a:gd name="f30" fmla="val 135"/>
                <a:gd name="f31" fmla="val 79"/>
                <a:gd name="f32" fmla="*/ f0 1 132"/>
                <a:gd name="f33" fmla="*/ f1 1 308"/>
                <a:gd name="f34" fmla="val f2"/>
                <a:gd name="f35" fmla="val f3"/>
                <a:gd name="f36" fmla="val f4"/>
                <a:gd name="f37" fmla="+- f36 0 f34"/>
                <a:gd name="f38" fmla="+- f35 0 f34"/>
                <a:gd name="f39" fmla="*/ f38 1 132"/>
                <a:gd name="f40" fmla="*/ f37 1 308"/>
                <a:gd name="f41" fmla="*/ 0 1 f39"/>
                <a:gd name="f42" fmla="*/ f35 1 f39"/>
                <a:gd name="f43" fmla="*/ 0 1 f40"/>
                <a:gd name="f44" fmla="*/ f36 1 f40"/>
                <a:gd name="f45" fmla="*/ f41 f32 1"/>
                <a:gd name="f46" fmla="*/ f42 f32 1"/>
                <a:gd name="f47" fmla="*/ f44 f33 1"/>
                <a:gd name="f48" fmla="*/ f43 f33 1"/>
              </a:gdLst>
              <a:ahLst/>
              <a:cxnLst>
                <a:cxn ang="3cd4">
                  <a:pos x="hc" y="t"/>
                </a:cxn>
                <a:cxn ang="0">
                  <a:pos x="r" y="vc"/>
                </a:cxn>
                <a:cxn ang="cd4">
                  <a:pos x="hc" y="b"/>
                </a:cxn>
                <a:cxn ang="cd2">
                  <a:pos x="l" y="vc"/>
                </a:cxn>
              </a:cxnLst>
              <a:rect l="f45" t="f48" r="f46" b="f47"/>
              <a:pathLst>
                <a:path w="132" h="308">
                  <a:moveTo>
                    <a:pt x="f5" y="f6"/>
                  </a:moveTo>
                  <a:cubicBezTo>
                    <a:pt x="f7" y="f8"/>
                    <a:pt x="f9" y="f5"/>
                    <a:pt x="f2" y="f2"/>
                  </a:cubicBezTo>
                  <a:cubicBezTo>
                    <a:pt x="f2" y="f10"/>
                    <a:pt x="f2" y="f11"/>
                    <a:pt x="f2" y="f12"/>
                  </a:cubicBezTo>
                  <a:cubicBezTo>
                    <a:pt x="f13" y="f14"/>
                    <a:pt x="f15" y="f16"/>
                    <a:pt x="f17" y="f18"/>
                  </a:cubicBezTo>
                  <a:cubicBezTo>
                    <a:pt x="f14" y="f19"/>
                    <a:pt x="f20" y="f21"/>
                    <a:pt x="f22" y="f4"/>
                  </a:cubicBezTo>
                  <a:cubicBezTo>
                    <a:pt x="f3" y="f4"/>
                    <a:pt x="f3" y="f4"/>
                    <a:pt x="f3" y="f4"/>
                  </a:cubicBezTo>
                  <a:cubicBezTo>
                    <a:pt x="f23" y="f24"/>
                    <a:pt x="f25" y="f26"/>
                    <a:pt x="f27" y="f28"/>
                  </a:cubicBezTo>
                  <a:cubicBezTo>
                    <a:pt x="f29" y="f30"/>
                    <a:pt x="f12" y="f31"/>
                    <a:pt x="f5" y="f6"/>
                  </a:cubicBezTo>
                  <a:close/>
                </a:path>
              </a:pathLst>
            </a:custGeom>
            <a:solidFill>
              <a:srgbClr val="2E5369">
                <a:alpha val="20000"/>
              </a:srgbClr>
            </a:solidFill>
            <a:ln cap="rnd">
              <a:noFill/>
              <a:prstDash val="solid"/>
            </a:ln>
          </p:spPr>
          <p:txBody>
            <a:bodyPr lIns="0" tIns="0" rIns="0" bIns="0"/>
            <a:lstStyle/>
            <a:p>
              <a:endParaRPr lang="en-US"/>
            </a:p>
          </p:txBody>
        </p:sp>
        <p:sp>
          <p:nvSpPr>
            <p:cNvPr id="10" name="Freeform 14"/>
            <p:cNvSpPr/>
            <p:nvPr/>
          </p:nvSpPr>
          <p:spPr>
            <a:xfrm>
              <a:off x="959827" y="6503798"/>
              <a:ext cx="171468" cy="363428"/>
            </a:xfrm>
            <a:custGeom>
              <a:avLst/>
              <a:gdLst>
                <a:gd name="f0" fmla="val w"/>
                <a:gd name="f1" fmla="val h"/>
                <a:gd name="f2" fmla="val 0"/>
                <a:gd name="f3" fmla="val 37"/>
                <a:gd name="f4" fmla="val 79"/>
                <a:gd name="f5" fmla="val 28"/>
                <a:gd name="f6" fmla="val 24"/>
                <a:gd name="f7" fmla="val 53"/>
                <a:gd name="f8" fmla="val 12"/>
                <a:gd name="f9" fmla="val 27"/>
                <a:gd name="f10" fmla="val 8"/>
                <a:gd name="f11" fmla="val 17"/>
                <a:gd name="f12" fmla="*/ f0 1 37"/>
                <a:gd name="f13" fmla="*/ f1 1 79"/>
                <a:gd name="f14" fmla="val f2"/>
                <a:gd name="f15" fmla="val f3"/>
                <a:gd name="f16" fmla="val f4"/>
                <a:gd name="f17" fmla="+- f16 0 f14"/>
                <a:gd name="f18" fmla="+- f15 0 f14"/>
                <a:gd name="f19" fmla="*/ f18 1 37"/>
                <a:gd name="f20" fmla="*/ f17 1 79"/>
                <a:gd name="f21" fmla="*/ 0 1 f19"/>
                <a:gd name="f22" fmla="*/ f15 1 f19"/>
                <a:gd name="f23" fmla="*/ 0 1 f20"/>
                <a:gd name="f24" fmla="*/ f16 1 f20"/>
                <a:gd name="f25" fmla="*/ f21 f12 1"/>
                <a:gd name="f26" fmla="*/ f22 f12 1"/>
                <a:gd name="f27" fmla="*/ f24 f13 1"/>
                <a:gd name="f28" fmla="*/ f23 f13 1"/>
              </a:gdLst>
              <a:ahLst/>
              <a:cxnLst>
                <a:cxn ang="3cd4">
                  <a:pos x="hc" y="t"/>
                </a:cxn>
                <a:cxn ang="0">
                  <a:pos x="r" y="vc"/>
                </a:cxn>
                <a:cxn ang="cd4">
                  <a:pos x="hc" y="b"/>
                </a:cxn>
                <a:cxn ang="cd2">
                  <a:pos x="l" y="vc"/>
                </a:cxn>
              </a:cxnLst>
              <a:rect l="f25" t="f28" r="f26" b="f27"/>
              <a:pathLst>
                <a:path w="37" h="79">
                  <a:moveTo>
                    <a:pt x="f5" y="f4"/>
                  </a:moveTo>
                  <a:cubicBezTo>
                    <a:pt x="f3" y="f4"/>
                    <a:pt x="f3" y="f4"/>
                    <a:pt x="f3" y="f4"/>
                  </a:cubicBezTo>
                  <a:cubicBezTo>
                    <a:pt x="f6" y="f7"/>
                    <a:pt x="f8" y="f9"/>
                    <a:pt x="f2" y="f2"/>
                  </a:cubicBezTo>
                  <a:cubicBezTo>
                    <a:pt x="f10" y="f9"/>
                    <a:pt x="f11" y="f7"/>
                    <a:pt x="f5" y="f4"/>
                  </a:cubicBezTo>
                  <a:close/>
                </a:path>
              </a:pathLst>
            </a:custGeom>
            <a:solidFill>
              <a:srgbClr val="2E5369">
                <a:alpha val="20000"/>
              </a:srgbClr>
            </a:solidFill>
            <a:ln cap="rnd">
              <a:noFill/>
              <a:prstDash val="solid"/>
            </a:ln>
          </p:spPr>
          <p:txBody>
            <a:bodyPr lIns="0" tIns="0" rIns="0" bIns="0"/>
            <a:lstStyle/>
            <a:p>
              <a:endParaRPr lang="en-US"/>
            </a:p>
          </p:txBody>
        </p:sp>
        <p:sp>
          <p:nvSpPr>
            <p:cNvPr id="11" name="Freeform 15"/>
            <p:cNvSpPr/>
            <p:nvPr/>
          </p:nvSpPr>
          <p:spPr>
            <a:xfrm>
              <a:off x="100638" y="3201259"/>
              <a:ext cx="821908" cy="3328635"/>
            </a:xfrm>
            <a:custGeom>
              <a:avLst/>
              <a:gdLst>
                <a:gd name="f0" fmla="val w"/>
                <a:gd name="f1" fmla="val h"/>
                <a:gd name="f2" fmla="val 0"/>
                <a:gd name="f3" fmla="val 178"/>
                <a:gd name="f4" fmla="val 722"/>
                <a:gd name="f5" fmla="val 162"/>
                <a:gd name="f6" fmla="val 660"/>
                <a:gd name="f7" fmla="val 145"/>
                <a:gd name="f8" fmla="val 618"/>
                <a:gd name="f9" fmla="val 130"/>
                <a:gd name="f10" fmla="val 576"/>
                <a:gd name="f11" fmla="val 116"/>
                <a:gd name="f12" fmla="val 534"/>
                <a:gd name="f13" fmla="val 84"/>
                <a:gd name="f14" fmla="val 437"/>
                <a:gd name="f15" fmla="val 59"/>
                <a:gd name="f16" fmla="val 337"/>
                <a:gd name="f17" fmla="val 40"/>
                <a:gd name="f18" fmla="val 236"/>
                <a:gd name="f19" fmla="val 29"/>
                <a:gd name="f20" fmla="val 175"/>
                <a:gd name="f21" fmla="val 20"/>
                <a:gd name="f22" fmla="val 113"/>
                <a:gd name="f23" fmla="val 12"/>
                <a:gd name="f24" fmla="val 51"/>
                <a:gd name="f25" fmla="val 8"/>
                <a:gd name="f26" fmla="val 34"/>
                <a:gd name="f27" fmla="val 4"/>
                <a:gd name="f28" fmla="val 17"/>
                <a:gd name="f29" fmla="val 79"/>
                <a:gd name="f30" fmla="val 19"/>
                <a:gd name="f31" fmla="val 159"/>
                <a:gd name="f32" fmla="val 33"/>
                <a:gd name="f33" fmla="val 237"/>
                <a:gd name="f34" fmla="val 339"/>
                <a:gd name="f35" fmla="val 76"/>
                <a:gd name="f36" fmla="val 439"/>
                <a:gd name="f37" fmla="val 107"/>
                <a:gd name="f38" fmla="val 537"/>
                <a:gd name="f39" fmla="val 123"/>
                <a:gd name="f40" fmla="val 586"/>
                <a:gd name="f41" fmla="val 141"/>
                <a:gd name="f42" fmla="val 634"/>
                <a:gd name="f43" fmla="val 160"/>
                <a:gd name="f44" fmla="val 681"/>
                <a:gd name="f45" fmla="val 166"/>
                <a:gd name="f46" fmla="val 695"/>
                <a:gd name="f47" fmla="val 172"/>
                <a:gd name="f48" fmla="val 708"/>
                <a:gd name="f49" fmla="val 176"/>
                <a:gd name="f50" fmla="val 717"/>
                <a:gd name="f51" fmla="val 713"/>
                <a:gd name="f52" fmla="val 174"/>
                <a:gd name="f53" fmla="val 169"/>
                <a:gd name="f54" fmla="val 692"/>
                <a:gd name="f55" fmla="val 165"/>
                <a:gd name="f56" fmla="val 676"/>
                <a:gd name="f57" fmla="*/ f0 1 178"/>
                <a:gd name="f58" fmla="*/ f1 1 722"/>
                <a:gd name="f59" fmla="val f2"/>
                <a:gd name="f60" fmla="val f3"/>
                <a:gd name="f61" fmla="val f4"/>
                <a:gd name="f62" fmla="+- f61 0 f59"/>
                <a:gd name="f63" fmla="+- f60 0 f59"/>
                <a:gd name="f64" fmla="*/ f63 1 178"/>
                <a:gd name="f65" fmla="*/ f62 1 722"/>
                <a:gd name="f66" fmla="*/ 0 1 f64"/>
                <a:gd name="f67" fmla="*/ f60 1 f64"/>
                <a:gd name="f68" fmla="*/ 0 1 f65"/>
                <a:gd name="f69" fmla="*/ f61 1 f65"/>
                <a:gd name="f70" fmla="*/ f66 f57 1"/>
                <a:gd name="f71" fmla="*/ f67 f57 1"/>
                <a:gd name="f72" fmla="*/ f69 f58 1"/>
                <a:gd name="f73" fmla="*/ f68 f58 1"/>
              </a:gdLst>
              <a:ahLst/>
              <a:cxnLst>
                <a:cxn ang="3cd4">
                  <a:pos x="hc" y="t"/>
                </a:cxn>
                <a:cxn ang="0">
                  <a:pos x="r" y="vc"/>
                </a:cxn>
                <a:cxn ang="cd4">
                  <a:pos x="hc" y="b"/>
                </a:cxn>
                <a:cxn ang="cd2">
                  <a:pos x="l" y="vc"/>
                </a:cxn>
              </a:cxnLst>
              <a:rect l="f70" t="f73" r="f71" b="f72"/>
              <a:pathLst>
                <a:path w="178" h="722">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5" y="f29"/>
                    <a:pt x="f30" y="f31"/>
                    <a:pt x="f32" y="f33"/>
                  </a:cubicBezTo>
                  <a:cubicBezTo>
                    <a:pt x="f24" y="f34"/>
                    <a:pt x="f35" y="f36"/>
                    <a:pt x="f37" y="f38"/>
                  </a:cubicBezTo>
                  <a:cubicBezTo>
                    <a:pt x="f39" y="f40"/>
                    <a:pt x="f41" y="f42"/>
                    <a:pt x="f43" y="f44"/>
                  </a:cubicBezTo>
                  <a:cubicBezTo>
                    <a:pt x="f45" y="f46"/>
                    <a:pt x="f47" y="f48"/>
                    <a:pt x="f3" y="f4"/>
                  </a:cubicBezTo>
                  <a:cubicBezTo>
                    <a:pt x="f49" y="f50"/>
                    <a:pt x="f20" y="f51"/>
                    <a:pt x="f52" y="f48"/>
                  </a:cubicBezTo>
                  <a:cubicBezTo>
                    <a:pt x="f53" y="f54"/>
                    <a:pt x="f55" y="f56"/>
                    <a:pt x="f5" y="f6"/>
                  </a:cubicBezTo>
                  <a:close/>
                </a:path>
              </a:pathLst>
            </a:custGeom>
            <a:solidFill>
              <a:srgbClr val="2E5369">
                <a:alpha val="20000"/>
              </a:srgbClr>
            </a:solidFill>
            <a:ln cap="rnd">
              <a:noFill/>
              <a:prstDash val="solid"/>
            </a:ln>
          </p:spPr>
          <p:txBody>
            <a:bodyPr lIns="0" tIns="0" rIns="0" bIns="0"/>
            <a:lstStyle/>
            <a:p>
              <a:endParaRPr lang="en-US"/>
            </a:p>
          </p:txBody>
        </p:sp>
        <p:sp>
          <p:nvSpPr>
            <p:cNvPr id="12" name="Freeform 16"/>
            <p:cNvSpPr/>
            <p:nvPr/>
          </p:nvSpPr>
          <p:spPr>
            <a:xfrm>
              <a:off x="22366" y="228600"/>
              <a:ext cx="106234" cy="2927927"/>
            </a:xfrm>
            <a:custGeom>
              <a:avLst/>
              <a:gdLst>
                <a:gd name="f0" fmla="val w"/>
                <a:gd name="f1" fmla="val h"/>
                <a:gd name="f2" fmla="val 0"/>
                <a:gd name="f3" fmla="val 23"/>
                <a:gd name="f4" fmla="val 635"/>
                <a:gd name="f5" fmla="val 11"/>
                <a:gd name="f6" fmla="val 577"/>
                <a:gd name="f7" fmla="val 12"/>
                <a:gd name="f8" fmla="val 581"/>
                <a:gd name="f9" fmla="val 585"/>
                <a:gd name="f10" fmla="val 589"/>
                <a:gd name="f11" fmla="val 15"/>
                <a:gd name="f12" fmla="val 603"/>
                <a:gd name="f13" fmla="val 19"/>
                <a:gd name="f14" fmla="val 617"/>
                <a:gd name="f15" fmla="val 22"/>
                <a:gd name="f16" fmla="val 632"/>
                <a:gd name="f17" fmla="val 633"/>
                <a:gd name="f18" fmla="val 634"/>
                <a:gd name="f19" fmla="val 21"/>
                <a:gd name="f20" fmla="val 615"/>
                <a:gd name="f21" fmla="val 596"/>
                <a:gd name="f22" fmla="val 17"/>
                <a:gd name="f23" fmla="val 576"/>
                <a:gd name="f24" fmla="val 9"/>
                <a:gd name="f25" fmla="val 474"/>
                <a:gd name="f26" fmla="val 5"/>
                <a:gd name="f27" fmla="val 372"/>
                <a:gd name="f28" fmla="val 269"/>
                <a:gd name="f29" fmla="val 6"/>
                <a:gd name="f30" fmla="val 179"/>
                <a:gd name="f31" fmla="val 90"/>
                <a:gd name="f32" fmla="val 89"/>
                <a:gd name="f33" fmla="val 2"/>
                <a:gd name="f34" fmla="val 1"/>
                <a:gd name="f35" fmla="val 3"/>
                <a:gd name="f36" fmla="*/ f0 1 23"/>
                <a:gd name="f37" fmla="*/ f1 1 635"/>
                <a:gd name="f38" fmla="val f2"/>
                <a:gd name="f39" fmla="val f3"/>
                <a:gd name="f40" fmla="val f4"/>
                <a:gd name="f41" fmla="+- f40 0 f38"/>
                <a:gd name="f42" fmla="+- f39 0 f38"/>
                <a:gd name="f43" fmla="*/ f42 1 23"/>
                <a:gd name="f44" fmla="*/ f41 1 635"/>
                <a:gd name="f45" fmla="*/ 0 1 f43"/>
                <a:gd name="f46" fmla="*/ f39 1 f43"/>
                <a:gd name="f47" fmla="*/ 0 1 f44"/>
                <a:gd name="f48" fmla="*/ f40 1 f44"/>
                <a:gd name="f49" fmla="*/ f45 f36 1"/>
                <a:gd name="f50" fmla="*/ f46 f36 1"/>
                <a:gd name="f51" fmla="*/ f48 f37 1"/>
                <a:gd name="f52" fmla="*/ f47 f37 1"/>
              </a:gdLst>
              <a:ahLst/>
              <a:cxnLst>
                <a:cxn ang="3cd4">
                  <a:pos x="hc" y="t"/>
                </a:cxn>
                <a:cxn ang="0">
                  <a:pos x="r" y="vc"/>
                </a:cxn>
                <a:cxn ang="cd4">
                  <a:pos x="hc" y="b"/>
                </a:cxn>
                <a:cxn ang="cd2">
                  <a:pos x="l" y="vc"/>
                </a:cxn>
              </a:cxnLst>
              <a:rect l="f49" t="f52" r="f50" b="f51"/>
              <a:pathLst>
                <a:path w="23" h="635">
                  <a:moveTo>
                    <a:pt x="f5" y="f6"/>
                  </a:moveTo>
                  <a:cubicBezTo>
                    <a:pt x="f7" y="f8"/>
                    <a:pt x="f7" y="f9"/>
                    <a:pt x="f7" y="f10"/>
                  </a:cubicBezTo>
                  <a:cubicBezTo>
                    <a:pt x="f11" y="f12"/>
                    <a:pt x="f13" y="f14"/>
                    <a:pt x="f15" y="f16"/>
                  </a:cubicBezTo>
                  <a:cubicBezTo>
                    <a:pt x="f15" y="f17"/>
                    <a:pt x="f15" y="f18"/>
                    <a:pt x="f3" y="f4"/>
                  </a:cubicBezTo>
                  <a:cubicBezTo>
                    <a:pt x="f19" y="f20"/>
                    <a:pt x="f13" y="f21"/>
                    <a:pt x="f22" y="f23"/>
                  </a:cubicBezTo>
                  <a:cubicBezTo>
                    <a:pt x="f24" y="f25"/>
                    <a:pt x="f26" y="f27"/>
                    <a:pt x="f26" y="f28"/>
                  </a:cubicBezTo>
                  <a:cubicBezTo>
                    <a:pt x="f29" y="f30"/>
                    <a:pt x="f24" y="f31"/>
                    <a:pt x="f11" y="f2"/>
                  </a:cubicBezTo>
                  <a:cubicBezTo>
                    <a:pt x="f7" y="f2"/>
                    <a:pt x="f7" y="f2"/>
                    <a:pt x="f7" y="f2"/>
                  </a:cubicBezTo>
                  <a:cubicBezTo>
                    <a:pt x="f26" y="f32"/>
                    <a:pt x="f33" y="f30"/>
                    <a:pt x="f34" y="f28"/>
                  </a:cubicBezTo>
                  <a:cubicBezTo>
                    <a:pt x="f2" y="f27"/>
                    <a:pt x="f35" y="f25"/>
                    <a:pt x="f5" y="f6"/>
                  </a:cubicBezTo>
                  <a:close/>
                </a:path>
              </a:pathLst>
            </a:custGeom>
            <a:solidFill>
              <a:srgbClr val="2E5369">
                <a:alpha val="20000"/>
              </a:srgbClr>
            </a:solidFill>
            <a:ln cap="rnd">
              <a:noFill/>
              <a:prstDash val="solid"/>
            </a:ln>
          </p:spPr>
          <p:txBody>
            <a:bodyPr lIns="0" tIns="0" rIns="0" bIns="0"/>
            <a:lstStyle/>
            <a:p>
              <a:endParaRPr lang="en-US"/>
            </a:p>
          </p:txBody>
        </p:sp>
        <p:sp>
          <p:nvSpPr>
            <p:cNvPr id="13" name="Freeform 17"/>
            <p:cNvSpPr/>
            <p:nvPr/>
          </p:nvSpPr>
          <p:spPr>
            <a:xfrm>
              <a:off x="78281" y="2944066"/>
              <a:ext cx="78272" cy="493894"/>
            </a:xfrm>
            <a:custGeom>
              <a:avLst/>
              <a:gdLst>
                <a:gd name="f0" fmla="val w"/>
                <a:gd name="f1" fmla="val h"/>
                <a:gd name="f2" fmla="val 0"/>
                <a:gd name="f3" fmla="val 17"/>
                <a:gd name="f4" fmla="val 107"/>
                <a:gd name="f5" fmla="val 2"/>
                <a:gd name="f6" fmla="val 19"/>
                <a:gd name="f7" fmla="val 3"/>
                <a:gd name="f8" fmla="val 37"/>
                <a:gd name="f9" fmla="val 5"/>
                <a:gd name="f10" fmla="val 56"/>
                <a:gd name="f11" fmla="val 9"/>
                <a:gd name="f12" fmla="val 73"/>
                <a:gd name="f13" fmla="val 13"/>
                <a:gd name="f14" fmla="val 90"/>
                <a:gd name="f15" fmla="val 15"/>
                <a:gd name="f16" fmla="val 87"/>
                <a:gd name="f17" fmla="val 66"/>
                <a:gd name="f18" fmla="val 11"/>
                <a:gd name="f19" fmla="val 46"/>
                <a:gd name="f20" fmla="val 10"/>
                <a:gd name="f21" fmla="val 45"/>
                <a:gd name="f22" fmla="val 44"/>
                <a:gd name="f23" fmla="val 43"/>
                <a:gd name="f24" fmla="val 7"/>
                <a:gd name="f25" fmla="val 28"/>
                <a:gd name="f26" fmla="val 14"/>
                <a:gd name="f27" fmla="*/ f0 1 17"/>
                <a:gd name="f28" fmla="*/ f1 1 107"/>
                <a:gd name="f29" fmla="val f2"/>
                <a:gd name="f30" fmla="val f3"/>
                <a:gd name="f31" fmla="val f4"/>
                <a:gd name="f32" fmla="+- f31 0 f29"/>
                <a:gd name="f33" fmla="+- f30 0 f29"/>
                <a:gd name="f34" fmla="*/ f33 1 17"/>
                <a:gd name="f35" fmla="*/ f32 1 107"/>
                <a:gd name="f36" fmla="*/ 0 1 f34"/>
                <a:gd name="f37" fmla="*/ f30 1 f34"/>
                <a:gd name="f38" fmla="*/ 0 1 f35"/>
                <a:gd name="f39" fmla="*/ f31 1 f35"/>
                <a:gd name="f40" fmla="*/ f36 f27 1"/>
                <a:gd name="f41" fmla="*/ f37 f27 1"/>
                <a:gd name="f42" fmla="*/ f39 f28 1"/>
                <a:gd name="f43" fmla="*/ f38 f28 1"/>
              </a:gdLst>
              <a:ahLst/>
              <a:cxnLst>
                <a:cxn ang="3cd4">
                  <a:pos x="hc" y="t"/>
                </a:cxn>
                <a:cxn ang="0">
                  <a:pos x="r" y="vc"/>
                </a:cxn>
                <a:cxn ang="cd4">
                  <a:pos x="hc" y="b"/>
                </a:cxn>
                <a:cxn ang="cd2">
                  <a:pos x="l" y="vc"/>
                </a:cxn>
              </a:cxnLst>
              <a:rect l="f40" t="f43" r="f41" b="f42"/>
              <a:pathLst>
                <a:path w="17" h="107">
                  <a:moveTo>
                    <a:pt x="f2" y="f2"/>
                  </a:moveTo>
                  <a:cubicBezTo>
                    <a:pt x="f5" y="f6"/>
                    <a:pt x="f7" y="f8"/>
                    <a:pt x="f9" y="f10"/>
                  </a:cubicBezTo>
                  <a:cubicBezTo>
                    <a:pt x="f11" y="f12"/>
                    <a:pt x="f13" y="f14"/>
                    <a:pt x="f3" y="f4"/>
                  </a:cubicBezTo>
                  <a:cubicBezTo>
                    <a:pt x="f15" y="f16"/>
                    <a:pt x="f13" y="f17"/>
                    <a:pt x="f18" y="f19"/>
                  </a:cubicBezTo>
                  <a:cubicBezTo>
                    <a:pt x="f20" y="f21"/>
                    <a:pt x="f20" y="f22"/>
                    <a:pt x="f20" y="f23"/>
                  </a:cubicBezTo>
                  <a:cubicBezTo>
                    <a:pt x="f24" y="f25"/>
                    <a:pt x="f7" y="f26"/>
                    <a:pt x="f2" y="f2"/>
                  </a:cubicBezTo>
                  <a:close/>
                </a:path>
              </a:pathLst>
            </a:custGeom>
            <a:solidFill>
              <a:srgbClr val="2E5369">
                <a:alpha val="20000"/>
              </a:srgbClr>
            </a:solidFill>
            <a:ln cap="rnd">
              <a:noFill/>
              <a:prstDash val="solid"/>
            </a:ln>
          </p:spPr>
          <p:txBody>
            <a:bodyPr lIns="0" tIns="0" rIns="0" bIns="0"/>
            <a:lstStyle/>
            <a:p>
              <a:endParaRPr lang="en-US"/>
            </a:p>
          </p:txBody>
        </p:sp>
        <p:sp>
          <p:nvSpPr>
            <p:cNvPr id="14" name="Freeform 18"/>
            <p:cNvSpPr/>
            <p:nvPr/>
          </p:nvSpPr>
          <p:spPr>
            <a:xfrm>
              <a:off x="769723" y="5478746"/>
              <a:ext cx="190103" cy="1025051"/>
            </a:xfrm>
            <a:custGeom>
              <a:avLst/>
              <a:gdLst>
                <a:gd name="f0" fmla="val w"/>
                <a:gd name="f1" fmla="val h"/>
                <a:gd name="f2" fmla="val 0"/>
                <a:gd name="f3" fmla="val 41"/>
                <a:gd name="f4" fmla="val 222"/>
                <a:gd name="f5" fmla="val 31"/>
                <a:gd name="f6" fmla="val 2"/>
                <a:gd name="f7" fmla="val 62"/>
                <a:gd name="f8" fmla="val 5"/>
                <a:gd name="f9" fmla="val 93"/>
                <a:gd name="f10" fmla="val 8"/>
                <a:gd name="f11" fmla="val 117"/>
                <a:gd name="f12" fmla="val 12"/>
                <a:gd name="f13" fmla="val 142"/>
                <a:gd name="f14" fmla="val 17"/>
                <a:gd name="f15" fmla="val 166"/>
                <a:gd name="f16" fmla="val 19"/>
                <a:gd name="f17" fmla="val 172"/>
                <a:gd name="f18" fmla="val 22"/>
                <a:gd name="f19" fmla="val 178"/>
                <a:gd name="f20" fmla="val 24"/>
                <a:gd name="f21" fmla="val 184"/>
                <a:gd name="f22" fmla="val 30"/>
                <a:gd name="f23" fmla="val 197"/>
                <a:gd name="f24" fmla="val 35"/>
                <a:gd name="f25" fmla="val 209"/>
                <a:gd name="f26" fmla="val 40"/>
                <a:gd name="f27" fmla="val 219"/>
                <a:gd name="f28" fmla="val 39"/>
                <a:gd name="f29" fmla="val 215"/>
                <a:gd name="f30" fmla="val 38"/>
                <a:gd name="f31" fmla="val 212"/>
                <a:gd name="f32" fmla="val 26"/>
                <a:gd name="f33" fmla="val 18"/>
                <a:gd name="f34" fmla="val 132"/>
                <a:gd name="f35" fmla="val 13"/>
                <a:gd name="f36" fmla="val 92"/>
                <a:gd name="f37" fmla="val 11"/>
                <a:gd name="f38" fmla="val 68"/>
                <a:gd name="f39" fmla="val 9"/>
                <a:gd name="f40" fmla="val 45"/>
                <a:gd name="f41" fmla="val 21"/>
                <a:gd name="f42" fmla="val 7"/>
                <a:gd name="f43" fmla="val 20"/>
                <a:gd name="f44" fmla="val 6"/>
                <a:gd name="f45" fmla="*/ f0 1 41"/>
                <a:gd name="f46" fmla="*/ f1 1 222"/>
                <a:gd name="f47" fmla="val f2"/>
                <a:gd name="f48" fmla="val f3"/>
                <a:gd name="f49" fmla="val f4"/>
                <a:gd name="f50" fmla="+- f49 0 f47"/>
                <a:gd name="f51" fmla="+- f48 0 f47"/>
                <a:gd name="f52" fmla="*/ f51 1 41"/>
                <a:gd name="f53" fmla="*/ f50 1 222"/>
                <a:gd name="f54" fmla="*/ 0 1 f52"/>
                <a:gd name="f55" fmla="*/ f48 1 f52"/>
                <a:gd name="f56" fmla="*/ 0 1 f53"/>
                <a:gd name="f57" fmla="*/ f49 1 f53"/>
                <a:gd name="f58" fmla="*/ f54 f45 1"/>
                <a:gd name="f59" fmla="*/ f55 f45 1"/>
                <a:gd name="f60" fmla="*/ f57 f46 1"/>
                <a:gd name="f61" fmla="*/ f56 f46 1"/>
              </a:gdLst>
              <a:ahLst/>
              <a:cxnLst>
                <a:cxn ang="3cd4">
                  <a:pos x="hc" y="t"/>
                </a:cxn>
                <a:cxn ang="0">
                  <a:pos x="r" y="vc"/>
                </a:cxn>
                <a:cxn ang="cd4">
                  <a:pos x="hc" y="b"/>
                </a:cxn>
                <a:cxn ang="cd2">
                  <a:pos x="l" y="vc"/>
                </a:cxn>
              </a:cxnLst>
              <a:rect l="f58" t="f61" r="f59" b="f60"/>
              <a:pathLst>
                <a:path w="41" h="222">
                  <a:moveTo>
                    <a:pt x="f2" y="f2"/>
                  </a:moveTo>
                  <a:cubicBezTo>
                    <a:pt x="f2" y="f5"/>
                    <a:pt x="f6" y="f7"/>
                    <a:pt x="f8" y="f9"/>
                  </a:cubicBezTo>
                  <a:cubicBezTo>
                    <a:pt x="f10" y="f11"/>
                    <a:pt x="f12" y="f13"/>
                    <a:pt x="f14" y="f15"/>
                  </a:cubicBezTo>
                  <a:cubicBezTo>
                    <a:pt x="f16" y="f17"/>
                    <a:pt x="f18" y="f19"/>
                    <a:pt x="f20" y="f21"/>
                  </a:cubicBezTo>
                  <a:cubicBezTo>
                    <a:pt x="f22" y="f23"/>
                    <a:pt x="f24" y="f25"/>
                    <a:pt x="f3" y="f4"/>
                  </a:cubicBezTo>
                  <a:cubicBezTo>
                    <a:pt x="f26" y="f27"/>
                    <a:pt x="f28" y="f29"/>
                    <a:pt x="f30" y="f31"/>
                  </a:cubicBezTo>
                  <a:cubicBezTo>
                    <a:pt x="f32" y="f17"/>
                    <a:pt x="f33" y="f34"/>
                    <a:pt x="f35" y="f36"/>
                  </a:cubicBezTo>
                  <a:cubicBezTo>
                    <a:pt x="f37" y="f38"/>
                    <a:pt x="f39" y="f40"/>
                    <a:pt x="f10" y="f18"/>
                  </a:cubicBezTo>
                  <a:cubicBezTo>
                    <a:pt x="f10" y="f41"/>
                    <a:pt x="f42" y="f43"/>
                    <a:pt x="f42" y="f33"/>
                  </a:cubicBezTo>
                  <a:cubicBezTo>
                    <a:pt x="f8" y="f12"/>
                    <a:pt x="f6" y="f44"/>
                    <a:pt x="f2" y="f2"/>
                  </a:cubicBezTo>
                  <a:close/>
                </a:path>
              </a:pathLst>
            </a:custGeom>
            <a:solidFill>
              <a:srgbClr val="2E5369">
                <a:alpha val="20000"/>
              </a:srgbClr>
            </a:solidFill>
            <a:ln cap="rnd">
              <a:noFill/>
              <a:prstDash val="solid"/>
            </a:ln>
          </p:spPr>
          <p:txBody>
            <a:bodyPr lIns="0" tIns="0" rIns="0" bIns="0"/>
            <a:lstStyle/>
            <a:p>
              <a:endParaRPr lang="en-US"/>
            </a:p>
          </p:txBody>
        </p:sp>
        <p:sp>
          <p:nvSpPr>
            <p:cNvPr id="15" name="Freeform 19"/>
            <p:cNvSpPr/>
            <p:nvPr/>
          </p:nvSpPr>
          <p:spPr>
            <a:xfrm>
              <a:off x="775310" y="1399022"/>
              <a:ext cx="2076200" cy="4048030"/>
            </a:xfrm>
            <a:custGeom>
              <a:avLst/>
              <a:gdLst>
                <a:gd name="f0" fmla="val w"/>
                <a:gd name="f1" fmla="val h"/>
                <a:gd name="f2" fmla="val 0"/>
                <a:gd name="f3" fmla="val 450"/>
                <a:gd name="f4" fmla="val 878"/>
                <a:gd name="f5" fmla="val 7"/>
                <a:gd name="f6" fmla="val 854"/>
                <a:gd name="f7" fmla="val 10"/>
                <a:gd name="f8" fmla="val 772"/>
                <a:gd name="f9" fmla="val 26"/>
                <a:gd name="f10" fmla="val 691"/>
                <a:gd name="f11" fmla="val 50"/>
                <a:gd name="f12" fmla="val 613"/>
                <a:gd name="f13" fmla="val 75"/>
                <a:gd name="f14" fmla="val 535"/>
                <a:gd name="f15" fmla="val 109"/>
                <a:gd name="f16" fmla="val 460"/>
                <a:gd name="f17" fmla="val 149"/>
                <a:gd name="f18" fmla="val 388"/>
                <a:gd name="f19" fmla="val 189"/>
                <a:gd name="f20" fmla="val 316"/>
                <a:gd name="f21" fmla="val 235"/>
                <a:gd name="f22" fmla="val 248"/>
                <a:gd name="f23" fmla="val 285"/>
                <a:gd name="f24" fmla="val 183"/>
                <a:gd name="f25" fmla="val 310"/>
                <a:gd name="f26" fmla="val 151"/>
                <a:gd name="f27" fmla="val 337"/>
                <a:gd name="f28" fmla="val 119"/>
                <a:gd name="f29" fmla="val 364"/>
                <a:gd name="f30" fmla="val 89"/>
                <a:gd name="f31" fmla="val 378"/>
                <a:gd name="f32" fmla="val 74"/>
                <a:gd name="f33" fmla="val 392"/>
                <a:gd name="f34" fmla="val 58"/>
                <a:gd name="f35" fmla="val 406"/>
                <a:gd name="f36" fmla="val 44"/>
                <a:gd name="f37" fmla="val 421"/>
                <a:gd name="f38" fmla="val 29"/>
                <a:gd name="f39" fmla="val 435"/>
                <a:gd name="f40" fmla="val 15"/>
                <a:gd name="f41" fmla="val 1"/>
                <a:gd name="f42" fmla="val 434"/>
                <a:gd name="f43" fmla="val 14"/>
                <a:gd name="f44" fmla="val 420"/>
                <a:gd name="f45" fmla="val 28"/>
                <a:gd name="f46" fmla="val 405"/>
                <a:gd name="f47" fmla="val 43"/>
                <a:gd name="f48" fmla="val 391"/>
                <a:gd name="f49" fmla="val 57"/>
                <a:gd name="f50" fmla="val 377"/>
                <a:gd name="f51" fmla="val 72"/>
                <a:gd name="f52" fmla="val 363"/>
                <a:gd name="f53" fmla="val 88"/>
                <a:gd name="f54" fmla="val 335"/>
                <a:gd name="f55" fmla="val 118"/>
                <a:gd name="f56" fmla="val 308"/>
                <a:gd name="f57" fmla="val 283"/>
                <a:gd name="f58" fmla="val 181"/>
                <a:gd name="f59" fmla="val 232"/>
                <a:gd name="f60" fmla="val 246"/>
                <a:gd name="f61" fmla="val 185"/>
                <a:gd name="f62" fmla="val 314"/>
                <a:gd name="f63" fmla="val 145"/>
                <a:gd name="f64" fmla="val 386"/>
                <a:gd name="f65" fmla="val 104"/>
                <a:gd name="f66" fmla="val 457"/>
                <a:gd name="f67" fmla="val 70"/>
                <a:gd name="f68" fmla="val 533"/>
                <a:gd name="f69" fmla="val 45"/>
                <a:gd name="f70" fmla="val 611"/>
                <a:gd name="f71" fmla="val 19"/>
                <a:gd name="f72" fmla="val 690"/>
                <a:gd name="f73" fmla="val 3"/>
                <a:gd name="f74" fmla="val 771"/>
                <a:gd name="f75" fmla="val 856"/>
                <a:gd name="f76" fmla="val 857"/>
                <a:gd name="f77" fmla="val 859"/>
                <a:gd name="f78" fmla="val 2"/>
                <a:gd name="f79" fmla="val 865"/>
                <a:gd name="f80" fmla="val 4"/>
                <a:gd name="f81" fmla="val 872"/>
                <a:gd name="f82" fmla="val 870"/>
                <a:gd name="f83" fmla="val 862"/>
                <a:gd name="f84" fmla="*/ f0 1 450"/>
                <a:gd name="f85" fmla="*/ f1 1 878"/>
                <a:gd name="f86" fmla="val f2"/>
                <a:gd name="f87" fmla="val f3"/>
                <a:gd name="f88" fmla="val f4"/>
                <a:gd name="f89" fmla="+- f88 0 f86"/>
                <a:gd name="f90" fmla="+- f87 0 f86"/>
                <a:gd name="f91" fmla="*/ f90 1 450"/>
                <a:gd name="f92" fmla="*/ f89 1 878"/>
                <a:gd name="f93" fmla="*/ 0 1 f91"/>
                <a:gd name="f94" fmla="*/ f87 1 f91"/>
                <a:gd name="f95" fmla="*/ 0 1 f92"/>
                <a:gd name="f96" fmla="*/ f88 1 f92"/>
                <a:gd name="f97" fmla="*/ f93 f84 1"/>
                <a:gd name="f98" fmla="*/ f94 f84 1"/>
                <a:gd name="f99" fmla="*/ f96 f85 1"/>
                <a:gd name="f100" fmla="*/ f95 f85 1"/>
              </a:gdLst>
              <a:ahLst/>
              <a:cxnLst>
                <a:cxn ang="3cd4">
                  <a:pos x="hc" y="t"/>
                </a:cxn>
                <a:cxn ang="0">
                  <a:pos x="r" y="vc"/>
                </a:cxn>
                <a:cxn ang="cd4">
                  <a:pos x="hc" y="b"/>
                </a:cxn>
                <a:cxn ang="cd2">
                  <a:pos x="l" y="vc"/>
                </a:cxn>
              </a:cxnLst>
              <a:rect l="f97" t="f100" r="f98" b="f99"/>
              <a:pathLst>
                <a:path w="450" h="87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38"/>
                    <a:pt x="f39" y="f40"/>
                    <a:pt x="f3" y="f41"/>
                  </a:cubicBezTo>
                  <a:cubicBezTo>
                    <a:pt x="f3" y="f2"/>
                    <a:pt x="f3" y="f2"/>
                    <a:pt x="f3" y="f2"/>
                  </a:cubicBezTo>
                  <a:cubicBezTo>
                    <a:pt x="f42" y="f43"/>
                    <a:pt x="f44" y="f45"/>
                    <a:pt x="f46" y="f47"/>
                  </a:cubicBezTo>
                  <a:cubicBezTo>
                    <a:pt x="f48" y="f49"/>
                    <a:pt x="f50" y="f51"/>
                    <a:pt x="f52" y="f53"/>
                  </a:cubicBezTo>
                  <a:cubicBezTo>
                    <a:pt x="f54" y="f55"/>
                    <a:pt x="f56" y="f17"/>
                    <a:pt x="f57" y="f58"/>
                  </a:cubicBezTo>
                  <a:cubicBezTo>
                    <a:pt x="f59" y="f60"/>
                    <a:pt x="f61" y="f62"/>
                    <a:pt x="f63" y="f64"/>
                  </a:cubicBezTo>
                  <a:cubicBezTo>
                    <a:pt x="f65" y="f66"/>
                    <a:pt x="f67" y="f68"/>
                    <a:pt x="f69" y="f70"/>
                  </a:cubicBezTo>
                  <a:cubicBezTo>
                    <a:pt x="f71" y="f72"/>
                    <a:pt x="f73" y="f74"/>
                    <a:pt x="f2" y="f6"/>
                  </a:cubicBezTo>
                  <a:cubicBezTo>
                    <a:pt x="f2" y="f75"/>
                    <a:pt x="f2" y="f76"/>
                    <a:pt x="f2" y="f77"/>
                  </a:cubicBezTo>
                  <a:cubicBezTo>
                    <a:pt x="f78" y="f79"/>
                    <a:pt x="f80" y="f81"/>
                    <a:pt x="f5" y="f4"/>
                  </a:cubicBezTo>
                  <a:cubicBezTo>
                    <a:pt x="f5" y="f82"/>
                    <a:pt x="f5" y="f83"/>
                    <a:pt x="f5" y="f6"/>
                  </a:cubicBezTo>
                  <a:close/>
                </a:path>
              </a:pathLst>
            </a:custGeom>
            <a:solidFill>
              <a:srgbClr val="2E5369">
                <a:alpha val="20000"/>
              </a:srgbClr>
            </a:solidFill>
            <a:ln cap="rnd">
              <a:noFill/>
              <a:prstDash val="solid"/>
            </a:ln>
          </p:spPr>
          <p:txBody>
            <a:bodyPr lIns="0" tIns="0" rIns="0" bIns="0"/>
            <a:lstStyle/>
            <a:p>
              <a:endParaRPr lang="en-US"/>
            </a:p>
          </p:txBody>
        </p:sp>
        <p:sp>
          <p:nvSpPr>
            <p:cNvPr id="16" name="Freeform 20"/>
            <p:cNvSpPr/>
            <p:nvPr/>
          </p:nvSpPr>
          <p:spPr>
            <a:xfrm>
              <a:off x="922547" y="6529894"/>
              <a:ext cx="162150" cy="337340"/>
            </a:xfrm>
            <a:custGeom>
              <a:avLst/>
              <a:gdLst>
                <a:gd name="f0" fmla="val w"/>
                <a:gd name="f1" fmla="val h"/>
                <a:gd name="f2" fmla="val 0"/>
                <a:gd name="f3" fmla="val 35"/>
                <a:gd name="f4" fmla="val 73"/>
                <a:gd name="f5" fmla="val 7"/>
                <a:gd name="f6" fmla="val 24"/>
                <a:gd name="f7" fmla="val 16"/>
                <a:gd name="f8" fmla="val 49"/>
                <a:gd name="f9" fmla="val 26"/>
                <a:gd name="f10" fmla="val 23"/>
                <a:gd name="f11" fmla="val 11"/>
                <a:gd name="f12" fmla="*/ f0 1 35"/>
                <a:gd name="f13" fmla="*/ f1 1 73"/>
                <a:gd name="f14" fmla="val f2"/>
                <a:gd name="f15" fmla="val f3"/>
                <a:gd name="f16" fmla="val f4"/>
                <a:gd name="f17" fmla="+- f16 0 f14"/>
                <a:gd name="f18" fmla="+- f15 0 f14"/>
                <a:gd name="f19" fmla="*/ f18 1 35"/>
                <a:gd name="f20" fmla="*/ f17 1 73"/>
                <a:gd name="f21" fmla="*/ 0 1 f19"/>
                <a:gd name="f22" fmla="*/ f15 1 f19"/>
                <a:gd name="f23" fmla="*/ 0 1 f20"/>
                <a:gd name="f24" fmla="*/ f16 1 f20"/>
                <a:gd name="f25" fmla="*/ f21 f12 1"/>
                <a:gd name="f26" fmla="*/ f22 f12 1"/>
                <a:gd name="f27" fmla="*/ f24 f13 1"/>
                <a:gd name="f28" fmla="*/ f23 f13 1"/>
              </a:gdLst>
              <a:ahLst/>
              <a:cxnLst>
                <a:cxn ang="3cd4">
                  <a:pos x="hc" y="t"/>
                </a:cxn>
                <a:cxn ang="0">
                  <a:pos x="r" y="vc"/>
                </a:cxn>
                <a:cxn ang="cd4">
                  <a:pos x="hc" y="b"/>
                </a:cxn>
                <a:cxn ang="cd2">
                  <a:pos x="l" y="vc"/>
                </a:cxn>
              </a:cxnLst>
              <a:rect l="f25" t="f28" r="f26" b="f27"/>
              <a:pathLst>
                <a:path w="35" h="73">
                  <a:moveTo>
                    <a:pt x="f2" y="f2"/>
                  </a:moveTo>
                  <a:cubicBezTo>
                    <a:pt x="f5" y="f6"/>
                    <a:pt x="f7" y="f8"/>
                    <a:pt x="f9" y="f4"/>
                  </a:cubicBezTo>
                  <a:cubicBezTo>
                    <a:pt x="f3" y="f4"/>
                    <a:pt x="f3" y="f4"/>
                    <a:pt x="f3" y="f4"/>
                  </a:cubicBezTo>
                  <a:cubicBezTo>
                    <a:pt x="f10" y="f8"/>
                    <a:pt x="f11" y="f6"/>
                    <a:pt x="f2" y="f2"/>
                  </a:cubicBezTo>
                  <a:close/>
                </a:path>
              </a:pathLst>
            </a:custGeom>
            <a:solidFill>
              <a:srgbClr val="2E5369">
                <a:alpha val="20000"/>
              </a:srgbClr>
            </a:solidFill>
            <a:ln cap="rnd">
              <a:noFill/>
              <a:prstDash val="solid"/>
            </a:ln>
          </p:spPr>
          <p:txBody>
            <a:bodyPr lIns="0" tIns="0" rIns="0" bIns="0"/>
            <a:lstStyle/>
            <a:p>
              <a:endParaRPr lang="en-US"/>
            </a:p>
          </p:txBody>
        </p:sp>
        <p:sp>
          <p:nvSpPr>
            <p:cNvPr id="17" name="Freeform 21"/>
            <p:cNvSpPr/>
            <p:nvPr/>
          </p:nvSpPr>
          <p:spPr>
            <a:xfrm>
              <a:off x="769723" y="5359462"/>
              <a:ext cx="37270" cy="221787"/>
            </a:xfrm>
            <a:custGeom>
              <a:avLst/>
              <a:gdLst>
                <a:gd name="f0" fmla="val w"/>
                <a:gd name="f1" fmla="val h"/>
                <a:gd name="f2" fmla="val 0"/>
                <a:gd name="f3" fmla="val 8"/>
                <a:gd name="f4" fmla="val 48"/>
                <a:gd name="f5" fmla="val 7"/>
                <a:gd name="f6" fmla="val 44"/>
                <a:gd name="f7" fmla="val 46"/>
                <a:gd name="f8" fmla="val 47"/>
                <a:gd name="f9" fmla="val 38"/>
                <a:gd name="f10" fmla="val 29"/>
                <a:gd name="f11" fmla="val 19"/>
                <a:gd name="f12" fmla="val 5"/>
                <a:gd name="f13" fmla="val 13"/>
                <a:gd name="f14" fmla="val 3"/>
                <a:gd name="f15" fmla="val 6"/>
                <a:gd name="f16" fmla="val 1"/>
                <a:gd name="f17" fmla="val 9"/>
                <a:gd name="f18" fmla="val 17"/>
                <a:gd name="f19" fmla="val 26"/>
                <a:gd name="f20" fmla="val 2"/>
                <a:gd name="f21" fmla="val 32"/>
                <a:gd name="f22" fmla="*/ f0 1 8"/>
                <a:gd name="f23" fmla="*/ f1 1 48"/>
                <a:gd name="f24" fmla="val f2"/>
                <a:gd name="f25" fmla="val f3"/>
                <a:gd name="f26" fmla="val f4"/>
                <a:gd name="f27" fmla="+- f26 0 f24"/>
                <a:gd name="f28" fmla="+- f25 0 f24"/>
                <a:gd name="f29" fmla="*/ f28 1 8"/>
                <a:gd name="f30" fmla="*/ f27 1 48"/>
                <a:gd name="f31" fmla="*/ 0 1 f29"/>
                <a:gd name="f32" fmla="*/ f25 1 f29"/>
                <a:gd name="f33" fmla="*/ 0 1 f30"/>
                <a:gd name="f34" fmla="*/ f26 1 f30"/>
                <a:gd name="f35" fmla="*/ f31 f22 1"/>
                <a:gd name="f36" fmla="*/ f32 f22 1"/>
                <a:gd name="f37" fmla="*/ f34 f23 1"/>
                <a:gd name="f38" fmla="*/ f33 f23 1"/>
              </a:gdLst>
              <a:ahLst/>
              <a:cxnLst>
                <a:cxn ang="3cd4">
                  <a:pos x="hc" y="t"/>
                </a:cxn>
                <a:cxn ang="0">
                  <a:pos x="r" y="vc"/>
                </a:cxn>
                <a:cxn ang="cd4">
                  <a:pos x="hc" y="b"/>
                </a:cxn>
                <a:cxn ang="cd2">
                  <a:pos x="l" y="vc"/>
                </a:cxn>
              </a:cxnLst>
              <a:rect l="f35" t="f38" r="f36" b="f37"/>
              <a:pathLst>
                <a:path w="8" h="48">
                  <a:moveTo>
                    <a:pt x="f5" y="f6"/>
                  </a:moveTo>
                  <a:cubicBezTo>
                    <a:pt x="f5" y="f7"/>
                    <a:pt x="f3" y="f8"/>
                    <a:pt x="f3" y="f4"/>
                  </a:cubicBezTo>
                  <a:cubicBezTo>
                    <a:pt x="f3" y="f9"/>
                    <a:pt x="f3" y="f10"/>
                    <a:pt x="f3" y="f11"/>
                  </a:cubicBezTo>
                  <a:cubicBezTo>
                    <a:pt x="f12" y="f13"/>
                    <a:pt x="f14" y="f15"/>
                    <a:pt x="f16" y="f2"/>
                  </a:cubicBezTo>
                  <a:cubicBezTo>
                    <a:pt x="f2" y="f17"/>
                    <a:pt x="f2" y="f18"/>
                    <a:pt x="f2" y="f19"/>
                  </a:cubicBezTo>
                  <a:cubicBezTo>
                    <a:pt x="f20" y="f21"/>
                    <a:pt x="f12" y="f9"/>
                    <a:pt x="f5" y="f6"/>
                  </a:cubicBezTo>
                  <a:close/>
                </a:path>
              </a:pathLst>
            </a:custGeom>
            <a:solidFill>
              <a:srgbClr val="2E5369">
                <a:alpha val="20000"/>
              </a:srgbClr>
            </a:solidFill>
            <a:ln cap="rnd">
              <a:noFill/>
              <a:prstDash val="solid"/>
            </a:ln>
          </p:spPr>
          <p:txBody>
            <a:bodyPr lIns="0" tIns="0" rIns="0" bIns="0"/>
            <a:lstStyle/>
            <a:p>
              <a:endParaRPr lang="en-US"/>
            </a:p>
          </p:txBody>
        </p:sp>
        <p:sp>
          <p:nvSpPr>
            <p:cNvPr id="18" name="Freeform 22"/>
            <p:cNvSpPr/>
            <p:nvPr/>
          </p:nvSpPr>
          <p:spPr>
            <a:xfrm>
              <a:off x="849861" y="6244739"/>
              <a:ext cx="238557" cy="622486"/>
            </a:xfrm>
            <a:custGeom>
              <a:avLst/>
              <a:gdLst>
                <a:gd name="f0" fmla="val w"/>
                <a:gd name="f1" fmla="val h"/>
                <a:gd name="f2" fmla="val 0"/>
                <a:gd name="f3" fmla="val 52"/>
                <a:gd name="f4" fmla="val 135"/>
                <a:gd name="f5" fmla="val 7"/>
                <a:gd name="f6" fmla="val 18"/>
                <a:gd name="f7" fmla="val 5"/>
                <a:gd name="f8" fmla="val 12"/>
                <a:gd name="f9" fmla="val 2"/>
                <a:gd name="f10" fmla="val 6"/>
                <a:gd name="f11" fmla="val 3"/>
                <a:gd name="f12" fmla="val 16"/>
                <a:gd name="f13" fmla="val 32"/>
                <a:gd name="f14" fmla="val 48"/>
                <a:gd name="f15" fmla="val 13"/>
                <a:gd name="f16" fmla="val 53"/>
                <a:gd name="f17" fmla="val 14"/>
                <a:gd name="f18" fmla="val 57"/>
                <a:gd name="f19" fmla="val 62"/>
                <a:gd name="f20" fmla="val 27"/>
                <a:gd name="f21" fmla="val 86"/>
                <a:gd name="f22" fmla="val 39"/>
                <a:gd name="f23" fmla="val 111"/>
                <a:gd name="f24" fmla="val 51"/>
                <a:gd name="f25" fmla="val 41"/>
                <a:gd name="f26" fmla="val 109"/>
                <a:gd name="f27" fmla="val 83"/>
                <a:gd name="f28" fmla="val 24"/>
                <a:gd name="f29" fmla="val 56"/>
                <a:gd name="f30" fmla="val 43"/>
                <a:gd name="f31" fmla="val 31"/>
                <a:gd name="f32" fmla="*/ f0 1 52"/>
                <a:gd name="f33" fmla="*/ f1 1 135"/>
                <a:gd name="f34" fmla="val f2"/>
                <a:gd name="f35" fmla="val f3"/>
                <a:gd name="f36" fmla="val f4"/>
                <a:gd name="f37" fmla="+- f36 0 f34"/>
                <a:gd name="f38" fmla="+- f35 0 f34"/>
                <a:gd name="f39" fmla="*/ f38 1 52"/>
                <a:gd name="f40" fmla="*/ f37 1 135"/>
                <a:gd name="f41" fmla="*/ 0 1 f39"/>
                <a:gd name="f42" fmla="*/ f35 1 f39"/>
                <a:gd name="f43" fmla="*/ 0 1 f40"/>
                <a:gd name="f44" fmla="*/ f36 1 f40"/>
                <a:gd name="f45" fmla="*/ f41 f32 1"/>
                <a:gd name="f46" fmla="*/ f42 f32 1"/>
                <a:gd name="f47" fmla="*/ f44 f33 1"/>
                <a:gd name="f48" fmla="*/ f43 f33 1"/>
              </a:gdLst>
              <a:ahLst/>
              <a:cxnLst>
                <a:cxn ang="3cd4">
                  <a:pos x="hc" y="t"/>
                </a:cxn>
                <a:cxn ang="0">
                  <a:pos x="r" y="vc"/>
                </a:cxn>
                <a:cxn ang="cd4">
                  <a:pos x="hc" y="b"/>
                </a:cxn>
                <a:cxn ang="cd2">
                  <a:pos x="l" y="vc"/>
                </a:cxn>
              </a:cxnLst>
              <a:rect l="f45" t="f48" r="f46" b="f47"/>
              <a:pathLst>
                <a:path w="52" h="135">
                  <a:moveTo>
                    <a:pt x="f5" y="f6"/>
                  </a:moveTo>
                  <a:cubicBezTo>
                    <a:pt x="f7" y="f8"/>
                    <a:pt x="f9" y="f10"/>
                    <a:pt x="f2" y="f2"/>
                  </a:cubicBezTo>
                  <a:cubicBezTo>
                    <a:pt x="f11" y="f12"/>
                    <a:pt x="f5" y="f13"/>
                    <a:pt x="f8" y="f14"/>
                  </a:cubicBezTo>
                  <a:cubicBezTo>
                    <a:pt x="f15" y="f16"/>
                    <a:pt x="f17" y="f18"/>
                    <a:pt x="f12" y="f19"/>
                  </a:cubicBezTo>
                  <a:cubicBezTo>
                    <a:pt x="f20" y="f21"/>
                    <a:pt x="f22" y="f23"/>
                    <a:pt x="f24" y="f4"/>
                  </a:cubicBezTo>
                  <a:cubicBezTo>
                    <a:pt x="f3" y="f4"/>
                    <a:pt x="f3" y="f4"/>
                    <a:pt x="f3" y="f4"/>
                  </a:cubicBezTo>
                  <a:cubicBezTo>
                    <a:pt x="f25" y="f26"/>
                    <a:pt x="f13" y="f27"/>
                    <a:pt x="f28" y="f29"/>
                  </a:cubicBezTo>
                  <a:cubicBezTo>
                    <a:pt x="f6" y="f30"/>
                    <a:pt x="f15" y="f31"/>
                    <a:pt x="f5" y="f6"/>
                  </a:cubicBezTo>
                  <a:close/>
                </a:path>
              </a:pathLst>
            </a:custGeom>
            <a:solidFill>
              <a:srgbClr val="2E5369">
                <a:alpha val="20000"/>
              </a:srgbClr>
            </a:solidFill>
            <a:ln cap="rnd">
              <a:noFill/>
              <a:prstDash val="solid"/>
            </a:ln>
          </p:spPr>
          <p:txBody>
            <a:bodyPr lIns="0" tIns="0" rIns="0" bIns="0"/>
            <a:lstStyle/>
            <a:p>
              <a:endParaRPr lang="en-US"/>
            </a:p>
          </p:txBody>
        </p:sp>
      </p:grpSp>
      <p:grpSp>
        <p:nvGrpSpPr>
          <p:cNvPr id="19" name="Group 9"/>
          <p:cNvGrpSpPr/>
          <p:nvPr/>
        </p:nvGrpSpPr>
        <p:grpSpPr>
          <a:xfrm>
            <a:off x="27221" y="155"/>
            <a:ext cx="2356674" cy="6853098"/>
            <a:chOff x="27221" y="155"/>
            <a:chExt cx="2356674" cy="6853098"/>
          </a:xfrm>
        </p:grpSpPr>
        <p:sp>
          <p:nvSpPr>
            <p:cNvPr id="20" name="Freeform 27"/>
            <p:cNvSpPr/>
            <p:nvPr/>
          </p:nvSpPr>
          <p:spPr>
            <a:xfrm>
              <a:off x="27221" y="155"/>
              <a:ext cx="494324" cy="4401043"/>
            </a:xfrm>
            <a:custGeom>
              <a:avLst/>
              <a:gdLst>
                <a:gd name="f0" fmla="val w"/>
                <a:gd name="f1" fmla="val h"/>
                <a:gd name="f2" fmla="val 0"/>
                <a:gd name="f3" fmla="val 103"/>
                <a:gd name="f4" fmla="val 920"/>
                <a:gd name="f5" fmla="val 7"/>
                <a:gd name="f6" fmla="val 210"/>
                <a:gd name="f7" fmla="val 11"/>
                <a:gd name="f8" fmla="val 288"/>
                <a:gd name="f9" fmla="val 17"/>
                <a:gd name="f10" fmla="val 367"/>
                <a:gd name="f11" fmla="val 26"/>
                <a:gd name="f12" fmla="val 445"/>
                <a:gd name="f13" fmla="val 34"/>
                <a:gd name="f14" fmla="val 523"/>
                <a:gd name="f15" fmla="val 44"/>
                <a:gd name="f16" fmla="val 601"/>
                <a:gd name="f17" fmla="val 57"/>
                <a:gd name="f18" fmla="val 679"/>
                <a:gd name="f19" fmla="val 69"/>
                <a:gd name="f20" fmla="val 757"/>
                <a:gd name="f21" fmla="val 84"/>
                <a:gd name="f22" fmla="val 834"/>
                <a:gd name="f23" fmla="val 101"/>
                <a:gd name="f24" fmla="val 911"/>
                <a:gd name="f25" fmla="val 102"/>
                <a:gd name="f26" fmla="val 914"/>
                <a:gd name="f27" fmla="val 917"/>
                <a:gd name="f28" fmla="val 905"/>
                <a:gd name="f29" fmla="val 100"/>
                <a:gd name="f30" fmla="val 889"/>
                <a:gd name="f31" fmla="val 99"/>
                <a:gd name="f32" fmla="val 874"/>
                <a:gd name="f33" fmla="val 871"/>
                <a:gd name="f34" fmla="val 868"/>
                <a:gd name="f35" fmla="val 866"/>
                <a:gd name="f36" fmla="val 85"/>
                <a:gd name="f37" fmla="val 803"/>
                <a:gd name="f38" fmla="val 73"/>
                <a:gd name="f39" fmla="val 741"/>
                <a:gd name="f40" fmla="val 63"/>
                <a:gd name="f41" fmla="val 678"/>
                <a:gd name="f42" fmla="val 50"/>
                <a:gd name="f43" fmla="val 600"/>
                <a:gd name="f44" fmla="val 39"/>
                <a:gd name="f45" fmla="val 30"/>
                <a:gd name="f46" fmla="val 444"/>
                <a:gd name="f47" fmla="val 21"/>
                <a:gd name="f48" fmla="val 366"/>
                <a:gd name="f49" fmla="val 14"/>
                <a:gd name="f50" fmla="val 9"/>
                <a:gd name="f51" fmla="val 209"/>
                <a:gd name="f52" fmla="val 170"/>
                <a:gd name="f53" fmla="val 5"/>
                <a:gd name="f54" fmla="val 131"/>
                <a:gd name="f55" fmla="val 3"/>
                <a:gd name="f56" fmla="val 92"/>
                <a:gd name="f57" fmla="val 2"/>
                <a:gd name="f58" fmla="val 61"/>
                <a:gd name="f59" fmla="val 1"/>
                <a:gd name="f60" fmla="val 31"/>
                <a:gd name="f61" fmla="val 4"/>
                <a:gd name="f62" fmla="*/ f0 1 103"/>
                <a:gd name="f63" fmla="*/ f1 1 920"/>
                <a:gd name="f64" fmla="val f2"/>
                <a:gd name="f65" fmla="val f3"/>
                <a:gd name="f66" fmla="val f4"/>
                <a:gd name="f67" fmla="+- f66 0 f64"/>
                <a:gd name="f68" fmla="+- f65 0 f64"/>
                <a:gd name="f69" fmla="*/ f68 1 103"/>
                <a:gd name="f70" fmla="*/ f67 1 920"/>
                <a:gd name="f71" fmla="*/ 0 1 f69"/>
                <a:gd name="f72" fmla="*/ f65 1 f69"/>
                <a:gd name="f73" fmla="*/ 0 1 f70"/>
                <a:gd name="f74" fmla="*/ f66 1 f70"/>
                <a:gd name="f75" fmla="*/ f71 f62 1"/>
                <a:gd name="f76" fmla="*/ f72 f62 1"/>
                <a:gd name="f77" fmla="*/ f74 f63 1"/>
                <a:gd name="f78" fmla="*/ f73 f63 1"/>
              </a:gdLst>
              <a:ahLst/>
              <a:cxnLst>
                <a:cxn ang="3cd4">
                  <a:pos x="hc" y="t"/>
                </a:cxn>
                <a:cxn ang="0">
                  <a:pos x="r" y="vc"/>
                </a:cxn>
                <a:cxn ang="cd4">
                  <a:pos x="hc" y="b"/>
                </a:cxn>
                <a:cxn ang="cd2">
                  <a:pos x="l" y="vc"/>
                </a:cxn>
              </a:cxnLst>
              <a:rect l="f75" t="f78" r="f76" b="f77"/>
              <a:pathLst>
                <a:path w="103" h="920">
                  <a:moveTo>
                    <a:pt x="f5" y="f6"/>
                  </a:moveTo>
                  <a:cubicBezTo>
                    <a:pt x="f7" y="f8"/>
                    <a:pt x="f9" y="f10"/>
                    <a:pt x="f11" y="f12"/>
                  </a:cubicBezTo>
                  <a:cubicBezTo>
                    <a:pt x="f13" y="f14"/>
                    <a:pt x="f15" y="f16"/>
                    <a:pt x="f17" y="f18"/>
                  </a:cubicBezTo>
                  <a:cubicBezTo>
                    <a:pt x="f19" y="f20"/>
                    <a:pt x="f21" y="f22"/>
                    <a:pt x="f23" y="f24"/>
                  </a:cubicBezTo>
                  <a:cubicBezTo>
                    <a:pt x="f25" y="f26"/>
                    <a:pt x="f3" y="f27"/>
                    <a:pt x="f3" y="f4"/>
                  </a:cubicBezTo>
                  <a:cubicBezTo>
                    <a:pt x="f25" y="f28"/>
                    <a:pt x="f29" y="f30"/>
                    <a:pt x="f31" y="f32"/>
                  </a:cubicBezTo>
                  <a:cubicBezTo>
                    <a:pt x="f31" y="f33"/>
                    <a:pt x="f31" y="f34"/>
                    <a:pt x="f31" y="f35"/>
                  </a:cubicBezTo>
                  <a:cubicBezTo>
                    <a:pt x="f36" y="f37"/>
                    <a:pt x="f38" y="f39"/>
                    <a:pt x="f40" y="f41"/>
                  </a:cubicBezTo>
                  <a:cubicBezTo>
                    <a:pt x="f42" y="f43"/>
                    <a:pt x="f44" y="f14"/>
                    <a:pt x="f45" y="f46"/>
                  </a:cubicBezTo>
                  <a:cubicBezTo>
                    <a:pt x="f47" y="f48"/>
                    <a:pt x="f49" y="f8"/>
                    <a:pt x="f50" y="f51"/>
                  </a:cubicBezTo>
                  <a:cubicBezTo>
                    <a:pt x="f5" y="f52"/>
                    <a:pt x="f53" y="f54"/>
                    <a:pt x="f55" y="f56"/>
                  </a:cubicBezTo>
                  <a:cubicBezTo>
                    <a:pt x="f57" y="f58"/>
                    <a:pt x="f59" y="f60"/>
                    <a:pt x="f59" y="f2"/>
                  </a:cubicBezTo>
                  <a:cubicBezTo>
                    <a:pt x="f2" y="f2"/>
                    <a:pt x="f2" y="f2"/>
                    <a:pt x="f2" y="f2"/>
                  </a:cubicBezTo>
                  <a:cubicBezTo>
                    <a:pt x="f2" y="f60"/>
                    <a:pt x="f59" y="f58"/>
                    <a:pt x="f59" y="f56"/>
                  </a:cubicBezTo>
                  <a:cubicBezTo>
                    <a:pt x="f55" y="f54"/>
                    <a:pt x="f61" y="f52"/>
                    <a:pt x="f5" y="f6"/>
                  </a:cubicBezTo>
                  <a:close/>
                </a:path>
              </a:pathLst>
            </a:custGeom>
            <a:solidFill>
              <a:srgbClr val="2E5369"/>
            </a:solidFill>
            <a:ln cap="rnd">
              <a:noFill/>
              <a:prstDash val="solid"/>
            </a:ln>
          </p:spPr>
          <p:txBody>
            <a:bodyPr lIns="0" tIns="0" rIns="0" bIns="0"/>
            <a:lstStyle/>
            <a:p>
              <a:endParaRPr lang="en-US"/>
            </a:p>
          </p:txBody>
        </p:sp>
        <p:sp>
          <p:nvSpPr>
            <p:cNvPr id="21" name="Freeform 28"/>
            <p:cNvSpPr/>
            <p:nvPr/>
          </p:nvSpPr>
          <p:spPr>
            <a:xfrm>
              <a:off x="550285" y="4316470"/>
              <a:ext cx="423440" cy="1580695"/>
            </a:xfrm>
            <a:custGeom>
              <a:avLst/>
              <a:gdLst>
                <a:gd name="f0" fmla="val w"/>
                <a:gd name="f1" fmla="val h"/>
                <a:gd name="f2" fmla="val 0"/>
                <a:gd name="f3" fmla="val 88"/>
                <a:gd name="f4" fmla="val 330"/>
                <a:gd name="f5" fmla="val 53"/>
                <a:gd name="f6" fmla="val 229"/>
                <a:gd name="f7" fmla="val 64"/>
                <a:gd name="f8" fmla="val 263"/>
                <a:gd name="f9" fmla="val 75"/>
                <a:gd name="f10" fmla="val 297"/>
                <a:gd name="f11" fmla="val 323"/>
                <a:gd name="f12" fmla="val 315"/>
                <a:gd name="f13" fmla="val 308"/>
                <a:gd name="f14" fmla="val 307"/>
                <a:gd name="f15" fmla="val 305"/>
                <a:gd name="f16" fmla="val 304"/>
                <a:gd name="f17" fmla="val 79"/>
                <a:gd name="f18" fmla="val 278"/>
                <a:gd name="f19" fmla="val 70"/>
                <a:gd name="f20" fmla="val 252"/>
                <a:gd name="f21" fmla="val 62"/>
                <a:gd name="f22" fmla="val 226"/>
                <a:gd name="f23" fmla="val 38"/>
                <a:gd name="f24" fmla="val 152"/>
                <a:gd name="f25" fmla="val 17"/>
                <a:gd name="f26" fmla="val 76"/>
                <a:gd name="f27" fmla="val 2"/>
                <a:gd name="f28" fmla="val 21"/>
                <a:gd name="f29" fmla="val 4"/>
                <a:gd name="f30" fmla="val 42"/>
                <a:gd name="f31" fmla="val 7"/>
                <a:gd name="f32" fmla="val 63"/>
                <a:gd name="f33" fmla="val 119"/>
                <a:gd name="f34" fmla="val 36"/>
                <a:gd name="f35" fmla="val 174"/>
                <a:gd name="f36" fmla="*/ f0 1 88"/>
                <a:gd name="f37" fmla="*/ f1 1 330"/>
                <a:gd name="f38" fmla="val f2"/>
                <a:gd name="f39" fmla="val f3"/>
                <a:gd name="f40" fmla="val f4"/>
                <a:gd name="f41" fmla="+- f40 0 f38"/>
                <a:gd name="f42" fmla="+- f39 0 f38"/>
                <a:gd name="f43" fmla="*/ f42 1 88"/>
                <a:gd name="f44" fmla="*/ f41 1 330"/>
                <a:gd name="f45" fmla="*/ 0 1 f43"/>
                <a:gd name="f46" fmla="*/ f39 1 f43"/>
                <a:gd name="f47" fmla="*/ 0 1 f44"/>
                <a:gd name="f48" fmla="*/ f40 1 f44"/>
                <a:gd name="f49" fmla="*/ f45 f36 1"/>
                <a:gd name="f50" fmla="*/ f46 f36 1"/>
                <a:gd name="f51" fmla="*/ f48 f37 1"/>
                <a:gd name="f52" fmla="*/ f47 f37 1"/>
              </a:gdLst>
              <a:ahLst/>
              <a:cxnLst>
                <a:cxn ang="3cd4">
                  <a:pos x="hc" y="t"/>
                </a:cxn>
                <a:cxn ang="0">
                  <a:pos x="r" y="vc"/>
                </a:cxn>
                <a:cxn ang="cd4">
                  <a:pos x="hc" y="b"/>
                </a:cxn>
                <a:cxn ang="cd2">
                  <a:pos x="l" y="vc"/>
                </a:cxn>
              </a:cxnLst>
              <a:rect l="f49" t="f52" r="f50" b="f51"/>
              <a:pathLst>
                <a:path w="88" h="330">
                  <a:moveTo>
                    <a:pt x="f5" y="f6"/>
                  </a:moveTo>
                  <a:cubicBezTo>
                    <a:pt x="f7" y="f8"/>
                    <a:pt x="f9" y="f10"/>
                    <a:pt x="f3" y="f4"/>
                  </a:cubicBezTo>
                  <a:cubicBezTo>
                    <a:pt x="f3" y="f11"/>
                    <a:pt x="f3" y="f12"/>
                    <a:pt x="f3" y="f13"/>
                  </a:cubicBezTo>
                  <a:cubicBezTo>
                    <a:pt x="f3" y="f14"/>
                    <a:pt x="f3" y="f15"/>
                    <a:pt x="f3" y="f16"/>
                  </a:cubicBezTo>
                  <a:cubicBezTo>
                    <a:pt x="f17" y="f18"/>
                    <a:pt x="f19" y="f20"/>
                    <a:pt x="f21" y="f22"/>
                  </a:cubicBezTo>
                  <a:cubicBezTo>
                    <a:pt x="f23" y="f24"/>
                    <a:pt x="f25" y="f26"/>
                    <a:pt x="f2" y="f2"/>
                  </a:cubicBezTo>
                  <a:cubicBezTo>
                    <a:pt x="f27" y="f28"/>
                    <a:pt x="f29" y="f30"/>
                    <a:pt x="f31" y="f32"/>
                  </a:cubicBezTo>
                  <a:cubicBezTo>
                    <a:pt x="f28" y="f33"/>
                    <a:pt x="f34" y="f35"/>
                    <a:pt x="f5" y="f6"/>
                  </a:cubicBezTo>
                  <a:close/>
                </a:path>
              </a:pathLst>
            </a:custGeom>
            <a:solidFill>
              <a:srgbClr val="2E5369"/>
            </a:solidFill>
            <a:ln cap="rnd">
              <a:noFill/>
              <a:prstDash val="solid"/>
            </a:ln>
          </p:spPr>
          <p:txBody>
            <a:bodyPr lIns="0" tIns="0" rIns="0" bIns="0"/>
            <a:lstStyle/>
            <a:p>
              <a:endParaRPr lang="en-US"/>
            </a:p>
          </p:txBody>
        </p:sp>
        <p:sp>
          <p:nvSpPr>
            <p:cNvPr id="22" name="Freeform 29"/>
            <p:cNvSpPr/>
            <p:nvPr/>
          </p:nvSpPr>
          <p:spPr>
            <a:xfrm>
              <a:off x="1006297" y="5862684"/>
              <a:ext cx="431103" cy="990569"/>
            </a:xfrm>
            <a:custGeom>
              <a:avLst/>
              <a:gdLst>
                <a:gd name="f0" fmla="val 180"/>
                <a:gd name="f1" fmla="val w"/>
                <a:gd name="f2" fmla="val h"/>
                <a:gd name="f3" fmla="val 0"/>
                <a:gd name="f4" fmla="val 90"/>
                <a:gd name="f5" fmla="val 207"/>
                <a:gd name="f6" fmla="val 6"/>
                <a:gd name="f7" fmla="val 15"/>
                <a:gd name="f8" fmla="val 4"/>
                <a:gd name="f9" fmla="val 10"/>
                <a:gd name="f10" fmla="val 2"/>
                <a:gd name="f11" fmla="val 5"/>
                <a:gd name="f12" fmla="val 9"/>
                <a:gd name="f13" fmla="val 19"/>
                <a:gd name="f14" fmla="val 1"/>
                <a:gd name="f15" fmla="val 29"/>
                <a:gd name="f16" fmla="val 14"/>
                <a:gd name="f17" fmla="val 62"/>
                <a:gd name="f18" fmla="val 27"/>
                <a:gd name="f19" fmla="val 95"/>
                <a:gd name="f20" fmla="val 42"/>
                <a:gd name="f21" fmla="val 127"/>
                <a:gd name="f22" fmla="val 54"/>
                <a:gd name="f23" fmla="val 154"/>
                <a:gd name="f24" fmla="val 67"/>
                <a:gd name="f25" fmla="val 181"/>
                <a:gd name="f26" fmla="val 80"/>
                <a:gd name="f27" fmla="val 76"/>
                <a:gd name="f28" fmla="val 63"/>
                <a:gd name="f29" fmla="val 152"/>
                <a:gd name="f30" fmla="val 50"/>
                <a:gd name="f31" fmla="val 123"/>
                <a:gd name="f32" fmla="val 34"/>
                <a:gd name="f33" fmla="val 88"/>
                <a:gd name="f34" fmla="val 20"/>
                <a:gd name="f35" fmla="val 51"/>
                <a:gd name="f36" fmla="*/ f1 1 90"/>
                <a:gd name="f37" fmla="*/ f2 1 207"/>
                <a:gd name="f38" fmla="val f3"/>
                <a:gd name="f39" fmla="val f4"/>
                <a:gd name="f40" fmla="val f5"/>
                <a:gd name="f41" fmla="+- f40 0 f38"/>
                <a:gd name="f42" fmla="+- f39 0 f38"/>
                <a:gd name="f43" fmla="*/ f42 1 90"/>
                <a:gd name="f44" fmla="*/ f41 1 207"/>
                <a:gd name="f45" fmla="*/ 0 1 f43"/>
                <a:gd name="f46" fmla="*/ f39 1 f43"/>
                <a:gd name="f47" fmla="*/ 0 1 f44"/>
                <a:gd name="f48" fmla="*/ f40 1 f44"/>
                <a:gd name="f49" fmla="*/ f45 f36 1"/>
                <a:gd name="f50" fmla="*/ f46 f36 1"/>
                <a:gd name="f51" fmla="*/ f48 f37 1"/>
                <a:gd name="f52" fmla="*/ f47 f37 1"/>
              </a:gdLst>
              <a:ahLst/>
              <a:cxnLst>
                <a:cxn ang="3cd4">
                  <a:pos x="hc" y="t"/>
                </a:cxn>
                <a:cxn ang="0">
                  <a:pos x="r" y="vc"/>
                </a:cxn>
                <a:cxn ang="cd4">
                  <a:pos x="hc" y="b"/>
                </a:cxn>
                <a:cxn ang="cd2">
                  <a:pos x="l" y="vc"/>
                </a:cxn>
              </a:cxnLst>
              <a:rect l="f49" t="f52" r="f50" b="f51"/>
              <a:pathLst>
                <a:path w="90" h="207">
                  <a:moveTo>
                    <a:pt x="f6" y="f7"/>
                  </a:moveTo>
                  <a:cubicBezTo>
                    <a:pt x="f8" y="f9"/>
                    <a:pt x="f10" y="f11"/>
                    <a:pt x="f3" y="f3"/>
                  </a:cubicBezTo>
                  <a:cubicBezTo>
                    <a:pt x="f3" y="f12"/>
                    <a:pt x="f3" y="f13"/>
                    <a:pt x="f14" y="f15"/>
                  </a:cubicBezTo>
                  <a:cubicBezTo>
                    <a:pt x="f16" y="f17"/>
                    <a:pt x="f18" y="f19"/>
                    <a:pt x="f20" y="f21"/>
                  </a:cubicBezTo>
                  <a:cubicBezTo>
                    <a:pt x="f22" y="f23"/>
                    <a:pt x="f24" y="f25"/>
                    <a:pt x="f26" y="f5"/>
                  </a:cubicBezTo>
                  <a:cubicBezTo>
                    <a:pt x="f4" y="f5"/>
                    <a:pt x="f4" y="f5"/>
                    <a:pt x="f4" y="f5"/>
                  </a:cubicBezTo>
                  <a:cubicBezTo>
                    <a:pt x="f27" y="f0"/>
                    <a:pt x="f28" y="f29"/>
                    <a:pt x="f30" y="f31"/>
                  </a:cubicBezTo>
                  <a:cubicBezTo>
                    <a:pt x="f32" y="f33"/>
                    <a:pt x="f34" y="f35"/>
                    <a:pt x="f6" y="f7"/>
                  </a:cubicBezTo>
                  <a:close/>
                </a:path>
              </a:pathLst>
            </a:custGeom>
            <a:solidFill>
              <a:srgbClr val="2E5369"/>
            </a:solidFill>
            <a:ln cap="rnd">
              <a:noFill/>
              <a:prstDash val="solid"/>
            </a:ln>
          </p:spPr>
          <p:txBody>
            <a:bodyPr lIns="0" tIns="0" rIns="0" bIns="0"/>
            <a:lstStyle/>
            <a:p>
              <a:endParaRPr lang="en-US"/>
            </a:p>
          </p:txBody>
        </p:sp>
        <p:sp>
          <p:nvSpPr>
            <p:cNvPr id="23" name="Freeform 30"/>
            <p:cNvSpPr/>
            <p:nvPr/>
          </p:nvSpPr>
          <p:spPr>
            <a:xfrm>
              <a:off x="521546" y="4364376"/>
              <a:ext cx="551803" cy="2235964"/>
            </a:xfrm>
            <a:custGeom>
              <a:avLst/>
              <a:gdLst>
                <a:gd name="f0" fmla="val w"/>
                <a:gd name="f1" fmla="val h"/>
                <a:gd name="f2" fmla="val 0"/>
                <a:gd name="f3" fmla="val 115"/>
                <a:gd name="f4" fmla="val 467"/>
                <a:gd name="f5" fmla="val 101"/>
                <a:gd name="f6" fmla="val 409"/>
                <a:gd name="f7" fmla="val 93"/>
                <a:gd name="f8" fmla="val 388"/>
                <a:gd name="f9" fmla="val 85"/>
                <a:gd name="f10" fmla="val 366"/>
                <a:gd name="f11" fmla="val 78"/>
                <a:gd name="f12" fmla="val 344"/>
                <a:gd name="f13" fmla="val 57"/>
                <a:gd name="f14" fmla="val 281"/>
                <a:gd name="f15" fmla="val 41"/>
                <a:gd name="f16" fmla="val 216"/>
                <a:gd name="f17" fmla="val 29"/>
                <a:gd name="f18" fmla="val 151"/>
                <a:gd name="f19" fmla="val 22"/>
                <a:gd name="f20" fmla="val 119"/>
                <a:gd name="f21" fmla="val 17"/>
                <a:gd name="f22" fmla="val 86"/>
                <a:gd name="f23" fmla="val 13"/>
                <a:gd name="f24" fmla="val 53"/>
                <a:gd name="f25" fmla="val 9"/>
                <a:gd name="f26" fmla="val 35"/>
                <a:gd name="f27" fmla="val 4"/>
                <a:gd name="f28" fmla="val 18"/>
                <a:gd name="f29" fmla="val 5"/>
                <a:gd name="f30" fmla="val 51"/>
                <a:gd name="f31" fmla="val 12"/>
                <a:gd name="f32" fmla="val 102"/>
                <a:gd name="f33" fmla="val 21"/>
                <a:gd name="f34" fmla="val 152"/>
                <a:gd name="f35" fmla="val 33"/>
                <a:gd name="f36" fmla="val 218"/>
                <a:gd name="f37" fmla="val 49"/>
                <a:gd name="f38" fmla="val 283"/>
                <a:gd name="f39" fmla="val 69"/>
                <a:gd name="f40" fmla="val 347"/>
                <a:gd name="f41" fmla="val 79"/>
                <a:gd name="f42" fmla="val 378"/>
                <a:gd name="f43" fmla="val 90"/>
                <a:gd name="f44" fmla="val 410"/>
                <a:gd name="f45" fmla="val 103"/>
                <a:gd name="f46" fmla="val 441"/>
                <a:gd name="f47" fmla="val 107"/>
                <a:gd name="f48" fmla="val 449"/>
                <a:gd name="f49" fmla="val 111"/>
                <a:gd name="f50" fmla="val 458"/>
                <a:gd name="f51" fmla="val 114"/>
                <a:gd name="f52" fmla="val 464"/>
                <a:gd name="f53" fmla="val 113"/>
                <a:gd name="f54" fmla="val 461"/>
                <a:gd name="f55" fmla="val 112"/>
                <a:gd name="f56" fmla="val 108"/>
                <a:gd name="f57" fmla="val 442"/>
                <a:gd name="f58" fmla="val 104"/>
                <a:gd name="f59" fmla="val 425"/>
                <a:gd name="f60" fmla="*/ f0 1 115"/>
                <a:gd name="f61" fmla="*/ f1 1 467"/>
                <a:gd name="f62" fmla="val f2"/>
                <a:gd name="f63" fmla="val f3"/>
                <a:gd name="f64" fmla="val f4"/>
                <a:gd name="f65" fmla="+- f64 0 f62"/>
                <a:gd name="f66" fmla="+- f63 0 f62"/>
                <a:gd name="f67" fmla="*/ f66 1 115"/>
                <a:gd name="f68" fmla="*/ f65 1 467"/>
                <a:gd name="f69" fmla="*/ 0 1 f67"/>
                <a:gd name="f70" fmla="*/ f63 1 f67"/>
                <a:gd name="f71" fmla="*/ 0 1 f68"/>
                <a:gd name="f72" fmla="*/ f64 1 f68"/>
                <a:gd name="f73" fmla="*/ f69 f60 1"/>
                <a:gd name="f74" fmla="*/ f70 f60 1"/>
                <a:gd name="f75" fmla="*/ f72 f61 1"/>
                <a:gd name="f76" fmla="*/ f71 f61 1"/>
              </a:gdLst>
              <a:ahLst/>
              <a:cxnLst>
                <a:cxn ang="3cd4">
                  <a:pos x="hc" y="t"/>
                </a:cxn>
                <a:cxn ang="0">
                  <a:pos x="r" y="vc"/>
                </a:cxn>
                <a:cxn ang="cd4">
                  <a:pos x="hc" y="b"/>
                </a:cxn>
                <a:cxn ang="cd2">
                  <a:pos x="l" y="vc"/>
                </a:cxn>
              </a:cxnLst>
              <a:rect l="f73" t="f76" r="f74" b="f75"/>
              <a:pathLst>
                <a:path w="115" h="467">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9" y="f30"/>
                    <a:pt x="f31" y="f32"/>
                    <a:pt x="f33" y="f34"/>
                  </a:cubicBezTo>
                  <a:cubicBezTo>
                    <a:pt x="f35" y="f36"/>
                    <a:pt x="f37" y="f38"/>
                    <a:pt x="f39" y="f40"/>
                  </a:cubicBezTo>
                  <a:cubicBezTo>
                    <a:pt x="f41" y="f42"/>
                    <a:pt x="f43" y="f44"/>
                    <a:pt x="f45" y="f46"/>
                  </a:cubicBezTo>
                  <a:cubicBezTo>
                    <a:pt x="f47" y="f48"/>
                    <a:pt x="f49" y="f50"/>
                    <a:pt x="f3" y="f4"/>
                  </a:cubicBezTo>
                  <a:cubicBezTo>
                    <a:pt x="f51" y="f52"/>
                    <a:pt x="f53" y="f54"/>
                    <a:pt x="f55" y="f50"/>
                  </a:cubicBezTo>
                  <a:cubicBezTo>
                    <a:pt x="f56" y="f57"/>
                    <a:pt x="f58" y="f59"/>
                    <a:pt x="f5" y="f6"/>
                  </a:cubicBezTo>
                  <a:close/>
                </a:path>
              </a:pathLst>
            </a:custGeom>
            <a:solidFill>
              <a:srgbClr val="2E5369"/>
            </a:solidFill>
            <a:ln cap="rnd">
              <a:noFill/>
              <a:prstDash val="solid"/>
            </a:ln>
          </p:spPr>
          <p:txBody>
            <a:bodyPr lIns="0" tIns="0" rIns="0" bIns="0"/>
            <a:lstStyle/>
            <a:p>
              <a:endParaRPr lang="en-US"/>
            </a:p>
          </p:txBody>
        </p:sp>
        <p:sp>
          <p:nvSpPr>
            <p:cNvPr id="24" name="Freeform 31"/>
            <p:cNvSpPr/>
            <p:nvPr/>
          </p:nvSpPr>
          <p:spPr>
            <a:xfrm>
              <a:off x="467898" y="1289203"/>
              <a:ext cx="174357" cy="3027267"/>
            </a:xfrm>
            <a:custGeom>
              <a:avLst/>
              <a:gdLst>
                <a:gd name="f0" fmla="val w"/>
                <a:gd name="f1" fmla="val h"/>
                <a:gd name="f2" fmla="val 0"/>
                <a:gd name="f3" fmla="val 36"/>
                <a:gd name="f4" fmla="val 633"/>
                <a:gd name="f5" fmla="val 17"/>
                <a:gd name="f6" fmla="val 15"/>
                <a:gd name="f7" fmla="val 621"/>
                <a:gd name="f8" fmla="val 14"/>
                <a:gd name="f9" fmla="val 609"/>
                <a:gd name="f10" fmla="val 13"/>
                <a:gd name="f11" fmla="val 597"/>
                <a:gd name="f12" fmla="val 8"/>
                <a:gd name="f13" fmla="val 530"/>
                <a:gd name="f14" fmla="val 5"/>
                <a:gd name="f15" fmla="val 464"/>
                <a:gd name="f16" fmla="val 398"/>
                <a:gd name="f17" fmla="val 331"/>
                <a:gd name="f18" fmla="val 265"/>
                <a:gd name="f19" fmla="val 198"/>
                <a:gd name="f20" fmla="val 165"/>
                <a:gd name="f21" fmla="val 18"/>
                <a:gd name="f22" fmla="val 132"/>
                <a:gd name="f23" fmla="val 22"/>
                <a:gd name="f24" fmla="val 99"/>
                <a:gd name="f25" fmla="val 26"/>
                <a:gd name="f26" fmla="val 66"/>
                <a:gd name="f27" fmla="val 30"/>
                <a:gd name="f28" fmla="val 33"/>
                <a:gd name="f29" fmla="val 35"/>
                <a:gd name="f30" fmla="val 29"/>
                <a:gd name="f31" fmla="val 24"/>
                <a:gd name="f32" fmla="val 20"/>
                <a:gd name="f33" fmla="val 16"/>
                <a:gd name="f34" fmla="val 10"/>
                <a:gd name="f35" fmla="val 4"/>
                <a:gd name="f36" fmla="val 264"/>
                <a:gd name="f37" fmla="val 1"/>
                <a:gd name="f38" fmla="val 461"/>
                <a:gd name="f39" fmla="val 2"/>
                <a:gd name="f40" fmla="val 525"/>
                <a:gd name="f41" fmla="val 7"/>
                <a:gd name="f42" fmla="val 589"/>
                <a:gd name="f43" fmla="val 603"/>
                <a:gd name="f44" fmla="val 618"/>
                <a:gd name="f45" fmla="val 632"/>
                <a:gd name="f46" fmla="*/ f0 1 36"/>
                <a:gd name="f47" fmla="*/ f1 1 633"/>
                <a:gd name="f48" fmla="val f2"/>
                <a:gd name="f49" fmla="val f3"/>
                <a:gd name="f50" fmla="val f4"/>
                <a:gd name="f51" fmla="+- f50 0 f48"/>
                <a:gd name="f52" fmla="+- f49 0 f48"/>
                <a:gd name="f53" fmla="*/ f52 1 36"/>
                <a:gd name="f54" fmla="*/ f51 1 633"/>
                <a:gd name="f55" fmla="*/ 0 1 f53"/>
                <a:gd name="f56" fmla="*/ f49 1 f53"/>
                <a:gd name="f57" fmla="*/ 0 1 f54"/>
                <a:gd name="f58" fmla="*/ f50 1 f54"/>
                <a:gd name="f59" fmla="*/ f55 f46 1"/>
                <a:gd name="f60" fmla="*/ f56 f46 1"/>
                <a:gd name="f61" fmla="*/ f58 f47 1"/>
                <a:gd name="f62" fmla="*/ f57 f47 1"/>
              </a:gdLst>
              <a:ahLst/>
              <a:cxnLst>
                <a:cxn ang="3cd4">
                  <a:pos x="hc" y="t"/>
                </a:cxn>
                <a:cxn ang="0">
                  <a:pos x="r" y="vc"/>
                </a:cxn>
                <a:cxn ang="cd4">
                  <a:pos x="hc" y="b"/>
                </a:cxn>
                <a:cxn ang="cd2">
                  <a:pos x="l" y="vc"/>
                </a:cxn>
              </a:cxnLst>
              <a:rect l="f59" t="f62" r="f60" b="f61"/>
              <a:pathLst>
                <a:path w="36" h="633">
                  <a:moveTo>
                    <a:pt x="f5" y="f4"/>
                  </a:moveTo>
                  <a:cubicBezTo>
                    <a:pt x="f6" y="f7"/>
                    <a:pt x="f8" y="f9"/>
                    <a:pt x="f10" y="f11"/>
                  </a:cubicBezTo>
                  <a:cubicBezTo>
                    <a:pt x="f12" y="f13"/>
                    <a:pt x="f14" y="f15"/>
                    <a:pt x="f14" y="f16"/>
                  </a:cubicBezTo>
                  <a:cubicBezTo>
                    <a:pt x="f14" y="f17"/>
                    <a:pt x="f12" y="f18"/>
                    <a:pt x="f10" y="f19"/>
                  </a:cubicBezTo>
                  <a:cubicBezTo>
                    <a:pt x="f6" y="f20"/>
                    <a:pt x="f21" y="f22"/>
                    <a:pt x="f23" y="f24"/>
                  </a:cubicBezTo>
                  <a:cubicBezTo>
                    <a:pt x="f25" y="f26"/>
                    <a:pt x="f27" y="f28"/>
                    <a:pt x="f3" y="f2"/>
                  </a:cubicBezTo>
                  <a:cubicBezTo>
                    <a:pt x="f29" y="f2"/>
                    <a:pt x="f29" y="f2"/>
                    <a:pt x="f29" y="f2"/>
                  </a:cubicBezTo>
                  <a:cubicBezTo>
                    <a:pt x="f30" y="f28"/>
                    <a:pt x="f31" y="f26"/>
                    <a:pt x="f32" y="f24"/>
                  </a:cubicBezTo>
                  <a:cubicBezTo>
                    <a:pt x="f33" y="f22"/>
                    <a:pt x="f10" y="f20"/>
                    <a:pt x="f34" y="f19"/>
                  </a:cubicBezTo>
                  <a:cubicBezTo>
                    <a:pt x="f35" y="f36"/>
                    <a:pt x="f37" y="f17"/>
                    <a:pt x="f37" y="f16"/>
                  </a:cubicBezTo>
                  <a:cubicBezTo>
                    <a:pt x="f2" y="f38"/>
                    <a:pt x="f39" y="f40"/>
                    <a:pt x="f41" y="f42"/>
                  </a:cubicBezTo>
                  <a:cubicBezTo>
                    <a:pt x="f34" y="f43"/>
                    <a:pt x="f10" y="f44"/>
                    <a:pt x="f33" y="f45"/>
                  </a:cubicBezTo>
                  <a:cubicBezTo>
                    <a:pt x="f33" y="f45"/>
                    <a:pt x="f5" y="f4"/>
                    <a:pt x="f5" y="f4"/>
                  </a:cubicBezTo>
                  <a:close/>
                </a:path>
              </a:pathLst>
            </a:custGeom>
            <a:solidFill>
              <a:srgbClr val="2E5369"/>
            </a:solidFill>
            <a:ln cap="rnd">
              <a:noFill/>
              <a:prstDash val="solid"/>
            </a:ln>
          </p:spPr>
          <p:txBody>
            <a:bodyPr lIns="0" tIns="0" rIns="0" bIns="0"/>
            <a:lstStyle/>
            <a:p>
              <a:endParaRPr lang="en-US"/>
            </a:p>
          </p:txBody>
        </p:sp>
        <p:sp>
          <p:nvSpPr>
            <p:cNvPr id="25" name="Freeform 32"/>
            <p:cNvSpPr/>
            <p:nvPr/>
          </p:nvSpPr>
          <p:spPr>
            <a:xfrm>
              <a:off x="1111672" y="6571600"/>
              <a:ext cx="134124" cy="281653"/>
            </a:xfrm>
            <a:custGeom>
              <a:avLst/>
              <a:gdLst>
                <a:gd name="f0" fmla="val w"/>
                <a:gd name="f1" fmla="val h"/>
                <a:gd name="f2" fmla="val 0"/>
                <a:gd name="f3" fmla="val 28"/>
                <a:gd name="f4" fmla="val 59"/>
                <a:gd name="f5" fmla="val 22"/>
                <a:gd name="f6" fmla="val 18"/>
                <a:gd name="f7" fmla="val 40"/>
                <a:gd name="f8" fmla="val 9"/>
                <a:gd name="f9" fmla="val 20"/>
                <a:gd name="f10" fmla="val 6"/>
                <a:gd name="f11" fmla="val 13"/>
                <a:gd name="f12" fmla="*/ f0 1 28"/>
                <a:gd name="f13" fmla="*/ f1 1 59"/>
                <a:gd name="f14" fmla="val f2"/>
                <a:gd name="f15" fmla="val f3"/>
                <a:gd name="f16" fmla="val f4"/>
                <a:gd name="f17" fmla="+- f16 0 f14"/>
                <a:gd name="f18" fmla="+- f15 0 f14"/>
                <a:gd name="f19" fmla="*/ f18 1 28"/>
                <a:gd name="f20" fmla="*/ f17 1 59"/>
                <a:gd name="f21" fmla="*/ 0 1 f19"/>
                <a:gd name="f22" fmla="*/ f15 1 f19"/>
                <a:gd name="f23" fmla="*/ 0 1 f20"/>
                <a:gd name="f24" fmla="*/ f16 1 f20"/>
                <a:gd name="f25" fmla="*/ f21 f12 1"/>
                <a:gd name="f26" fmla="*/ f22 f12 1"/>
                <a:gd name="f27" fmla="*/ f24 f13 1"/>
                <a:gd name="f28" fmla="*/ f23 f13 1"/>
              </a:gdLst>
              <a:ahLst/>
              <a:cxnLst>
                <a:cxn ang="3cd4">
                  <a:pos x="hc" y="t"/>
                </a:cxn>
                <a:cxn ang="0">
                  <a:pos x="r" y="vc"/>
                </a:cxn>
                <a:cxn ang="cd4">
                  <a:pos x="hc" y="b"/>
                </a:cxn>
                <a:cxn ang="cd2">
                  <a:pos x="l" y="vc"/>
                </a:cxn>
              </a:cxnLst>
              <a:rect l="f25" t="f28" r="f26" b="f27"/>
              <a:pathLst>
                <a:path w="28" h="59">
                  <a:moveTo>
                    <a:pt x="f5" y="f4"/>
                  </a:moveTo>
                  <a:cubicBezTo>
                    <a:pt x="f3" y="f4"/>
                    <a:pt x="f3" y="f4"/>
                    <a:pt x="f3" y="f4"/>
                  </a:cubicBezTo>
                  <a:cubicBezTo>
                    <a:pt x="f6" y="f7"/>
                    <a:pt x="f8" y="f9"/>
                    <a:pt x="f2" y="f2"/>
                  </a:cubicBezTo>
                  <a:cubicBezTo>
                    <a:pt x="f10" y="f9"/>
                    <a:pt x="f11" y="f7"/>
                    <a:pt x="f5" y="f4"/>
                  </a:cubicBezTo>
                  <a:close/>
                </a:path>
              </a:pathLst>
            </a:custGeom>
            <a:solidFill>
              <a:srgbClr val="2E5369"/>
            </a:solidFill>
            <a:ln cap="rnd">
              <a:noFill/>
              <a:prstDash val="solid"/>
            </a:ln>
          </p:spPr>
          <p:txBody>
            <a:bodyPr lIns="0" tIns="0" rIns="0" bIns="0"/>
            <a:lstStyle/>
            <a:p>
              <a:endParaRPr lang="en-US"/>
            </a:p>
          </p:txBody>
        </p:sp>
        <p:sp>
          <p:nvSpPr>
            <p:cNvPr id="26" name="Freeform 33"/>
            <p:cNvSpPr/>
            <p:nvPr/>
          </p:nvSpPr>
          <p:spPr>
            <a:xfrm>
              <a:off x="502389" y="4107631"/>
              <a:ext cx="82387" cy="511570"/>
            </a:xfrm>
            <a:custGeom>
              <a:avLst/>
              <a:gdLst>
                <a:gd name="f0" fmla="val w"/>
                <a:gd name="f1" fmla="val h"/>
                <a:gd name="f2" fmla="val 0"/>
                <a:gd name="f3" fmla="val 17"/>
                <a:gd name="f4" fmla="val 107"/>
                <a:gd name="f5" fmla="val 4"/>
                <a:gd name="f6" fmla="val 54"/>
                <a:gd name="f7" fmla="val 8"/>
                <a:gd name="f8" fmla="val 72"/>
                <a:gd name="f9" fmla="val 13"/>
                <a:gd name="f10" fmla="val 89"/>
                <a:gd name="f11" fmla="val 14"/>
                <a:gd name="f12" fmla="val 86"/>
                <a:gd name="f13" fmla="val 12"/>
                <a:gd name="f14" fmla="val 65"/>
                <a:gd name="f15" fmla="val 10"/>
                <a:gd name="f16" fmla="val 44"/>
                <a:gd name="f17" fmla="val 9"/>
                <a:gd name="f18" fmla="val 43"/>
                <a:gd name="f19" fmla="val 6"/>
                <a:gd name="f20" fmla="val 29"/>
                <a:gd name="f21" fmla="val 3"/>
                <a:gd name="f22" fmla="val 2"/>
                <a:gd name="f23" fmla="val 5"/>
                <a:gd name="f24" fmla="val 1"/>
                <a:gd name="f25" fmla="val 23"/>
                <a:gd name="f26" fmla="val 39"/>
                <a:gd name="f27" fmla="*/ f0 1 17"/>
                <a:gd name="f28" fmla="*/ f1 1 107"/>
                <a:gd name="f29" fmla="val f2"/>
                <a:gd name="f30" fmla="val f3"/>
                <a:gd name="f31" fmla="val f4"/>
                <a:gd name="f32" fmla="+- f31 0 f29"/>
                <a:gd name="f33" fmla="+- f30 0 f29"/>
                <a:gd name="f34" fmla="*/ f33 1 17"/>
                <a:gd name="f35" fmla="*/ f32 1 107"/>
                <a:gd name="f36" fmla="*/ 0 1 f34"/>
                <a:gd name="f37" fmla="*/ f30 1 f34"/>
                <a:gd name="f38" fmla="*/ 0 1 f35"/>
                <a:gd name="f39" fmla="*/ f31 1 f35"/>
                <a:gd name="f40" fmla="*/ f36 f27 1"/>
                <a:gd name="f41" fmla="*/ f37 f27 1"/>
                <a:gd name="f42" fmla="*/ f39 f28 1"/>
                <a:gd name="f43" fmla="*/ f38 f28 1"/>
              </a:gdLst>
              <a:ahLst/>
              <a:cxnLst>
                <a:cxn ang="3cd4">
                  <a:pos x="hc" y="t"/>
                </a:cxn>
                <a:cxn ang="0">
                  <a:pos x="r" y="vc"/>
                </a:cxn>
                <a:cxn ang="cd4">
                  <a:pos x="hc" y="b"/>
                </a:cxn>
                <a:cxn ang="cd2">
                  <a:pos x="l" y="vc"/>
                </a:cxn>
              </a:cxnLst>
              <a:rect l="f40" t="f43" r="f41" b="f42"/>
              <a:pathLst>
                <a:path w="17" h="107">
                  <a:moveTo>
                    <a:pt x="f5" y="f6"/>
                  </a:moveTo>
                  <a:cubicBezTo>
                    <a:pt x="f7" y="f8"/>
                    <a:pt x="f9" y="f10"/>
                    <a:pt x="f3" y="f4"/>
                  </a:cubicBezTo>
                  <a:cubicBezTo>
                    <a:pt x="f11" y="f12"/>
                    <a:pt x="f13" y="f14"/>
                    <a:pt x="f15" y="f16"/>
                  </a:cubicBezTo>
                  <a:cubicBezTo>
                    <a:pt x="f15" y="f16"/>
                    <a:pt x="f17" y="f18"/>
                    <a:pt x="f17" y="f18"/>
                  </a:cubicBezTo>
                  <a:cubicBezTo>
                    <a:pt x="f19" y="f20"/>
                    <a:pt x="f21" y="f11"/>
                    <a:pt x="f2" y="f2"/>
                  </a:cubicBezTo>
                  <a:cubicBezTo>
                    <a:pt x="f2" y="f22"/>
                    <a:pt x="f2" y="f23"/>
                    <a:pt x="f2" y="f7"/>
                  </a:cubicBezTo>
                  <a:cubicBezTo>
                    <a:pt x="f24" y="f25"/>
                    <a:pt x="f21" y="f26"/>
                    <a:pt x="f5" y="f6"/>
                  </a:cubicBezTo>
                  <a:close/>
                </a:path>
              </a:pathLst>
            </a:custGeom>
            <a:solidFill>
              <a:srgbClr val="2E5369"/>
            </a:solidFill>
            <a:ln cap="rnd">
              <a:noFill/>
              <a:prstDash val="solid"/>
            </a:ln>
          </p:spPr>
          <p:txBody>
            <a:bodyPr lIns="0" tIns="0" rIns="0" bIns="0"/>
            <a:lstStyle/>
            <a:p>
              <a:endParaRPr lang="en-US"/>
            </a:p>
          </p:txBody>
        </p:sp>
        <p:sp>
          <p:nvSpPr>
            <p:cNvPr id="27" name="Freeform 34"/>
            <p:cNvSpPr/>
            <p:nvPr/>
          </p:nvSpPr>
          <p:spPr>
            <a:xfrm>
              <a:off x="973726" y="3145801"/>
              <a:ext cx="1410169" cy="2716883"/>
            </a:xfrm>
            <a:custGeom>
              <a:avLst/>
              <a:gdLst>
                <a:gd name="f0" fmla="val w"/>
                <a:gd name="f1" fmla="val h"/>
                <a:gd name="f2" fmla="val 0"/>
                <a:gd name="f3" fmla="val 294"/>
                <a:gd name="f4" fmla="val 568"/>
                <a:gd name="f5" fmla="val 8"/>
                <a:gd name="f6" fmla="val 553"/>
                <a:gd name="f7" fmla="val 9"/>
                <a:gd name="f8" fmla="val 501"/>
                <a:gd name="f9" fmla="val 19"/>
                <a:gd name="f10" fmla="val 448"/>
                <a:gd name="f11" fmla="val 35"/>
                <a:gd name="f12" fmla="val 397"/>
                <a:gd name="f13" fmla="val 51"/>
                <a:gd name="f14" fmla="val 347"/>
                <a:gd name="f15" fmla="val 73"/>
                <a:gd name="f16" fmla="val 298"/>
                <a:gd name="f17" fmla="val 99"/>
                <a:gd name="f18" fmla="val 252"/>
                <a:gd name="f19" fmla="val 124"/>
                <a:gd name="f20" fmla="val 205"/>
                <a:gd name="f21" fmla="val 154"/>
                <a:gd name="f22" fmla="val 161"/>
                <a:gd name="f23" fmla="val 187"/>
                <a:gd name="f24" fmla="val 119"/>
                <a:gd name="f25" fmla="val 203"/>
                <a:gd name="f26" fmla="val 98"/>
                <a:gd name="f27" fmla="val 220"/>
                <a:gd name="f28" fmla="val 77"/>
                <a:gd name="f29" fmla="val 238"/>
                <a:gd name="f30" fmla="val 58"/>
                <a:gd name="f31" fmla="val 247"/>
                <a:gd name="f32" fmla="val 48"/>
                <a:gd name="f33" fmla="val 256"/>
                <a:gd name="f34" fmla="val 38"/>
                <a:gd name="f35" fmla="val 265"/>
                <a:gd name="f36" fmla="val 28"/>
                <a:gd name="f37" fmla="val 274"/>
                <a:gd name="f38" fmla="val 284"/>
                <a:gd name="f39" fmla="val 293"/>
                <a:gd name="f40" fmla="val 283"/>
                <a:gd name="f41" fmla="val 273"/>
                <a:gd name="f42" fmla="val 18"/>
                <a:gd name="f43" fmla="val 264"/>
                <a:gd name="f44" fmla="val 27"/>
                <a:gd name="f45" fmla="val 255"/>
                <a:gd name="f46" fmla="val 37"/>
                <a:gd name="f47" fmla="val 246"/>
                <a:gd name="f48" fmla="val 47"/>
                <a:gd name="f49" fmla="val 237"/>
                <a:gd name="f50" fmla="val 56"/>
                <a:gd name="f51" fmla="val 218"/>
                <a:gd name="f52" fmla="val 76"/>
                <a:gd name="f53" fmla="val 201"/>
                <a:gd name="f54" fmla="val 96"/>
                <a:gd name="f55" fmla="val 185"/>
                <a:gd name="f56" fmla="val 117"/>
                <a:gd name="f57" fmla="val 151"/>
                <a:gd name="f58" fmla="val 159"/>
                <a:gd name="f59" fmla="val 121"/>
                <a:gd name="f60" fmla="val 95"/>
                <a:gd name="f61" fmla="val 249"/>
                <a:gd name="f62" fmla="val 68"/>
                <a:gd name="f63" fmla="val 296"/>
                <a:gd name="f64" fmla="val 46"/>
                <a:gd name="f65" fmla="val 345"/>
                <a:gd name="f66" fmla="val 30"/>
                <a:gd name="f67" fmla="val 396"/>
                <a:gd name="f68" fmla="val 13"/>
                <a:gd name="f69" fmla="val 445"/>
                <a:gd name="f70" fmla="val 3"/>
                <a:gd name="f71" fmla="val 497"/>
                <a:gd name="f72" fmla="val 549"/>
                <a:gd name="f73" fmla="val 555"/>
                <a:gd name="f74" fmla="val 5"/>
                <a:gd name="f75" fmla="val 561"/>
                <a:gd name="f76" fmla="val 7"/>
                <a:gd name="f77" fmla="val 563"/>
                <a:gd name="f78" fmla="val 558"/>
                <a:gd name="f79" fmla="*/ f0 1 294"/>
                <a:gd name="f80" fmla="*/ f1 1 568"/>
                <a:gd name="f81" fmla="val f2"/>
                <a:gd name="f82" fmla="val f3"/>
                <a:gd name="f83" fmla="val f4"/>
                <a:gd name="f84" fmla="+- f83 0 f81"/>
                <a:gd name="f85" fmla="+- f82 0 f81"/>
                <a:gd name="f86" fmla="*/ f85 1 294"/>
                <a:gd name="f87" fmla="*/ f84 1 568"/>
                <a:gd name="f88" fmla="*/ 0 1 f86"/>
                <a:gd name="f89" fmla="*/ f82 1 f86"/>
                <a:gd name="f90" fmla="*/ 0 1 f87"/>
                <a:gd name="f91" fmla="*/ f83 1 f87"/>
                <a:gd name="f92" fmla="*/ f88 f79 1"/>
                <a:gd name="f93" fmla="*/ f89 f79 1"/>
                <a:gd name="f94" fmla="*/ f91 f80 1"/>
                <a:gd name="f95" fmla="*/ f90 f80 1"/>
              </a:gdLst>
              <a:ahLst/>
              <a:cxnLst>
                <a:cxn ang="3cd4">
                  <a:pos x="hc" y="t"/>
                </a:cxn>
                <a:cxn ang="0">
                  <a:pos x="r" y="vc"/>
                </a:cxn>
                <a:cxn ang="cd4">
                  <a:pos x="hc" y="b"/>
                </a:cxn>
                <a:cxn ang="cd2">
                  <a:pos x="l" y="vc"/>
                </a:cxn>
              </a:cxnLst>
              <a:rect l="f92" t="f95" r="f93" b="f94"/>
              <a:pathLst>
                <a:path w="294" h="56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9"/>
                    <a:pt x="f38" y="f7"/>
                    <a:pt x="f3" y="f2"/>
                  </a:cubicBezTo>
                  <a:cubicBezTo>
                    <a:pt x="f39" y="f2"/>
                    <a:pt x="f39" y="f2"/>
                    <a:pt x="f39" y="f2"/>
                  </a:cubicBezTo>
                  <a:cubicBezTo>
                    <a:pt x="f40" y="f7"/>
                    <a:pt x="f41" y="f42"/>
                    <a:pt x="f43" y="f44"/>
                  </a:cubicBezTo>
                  <a:cubicBezTo>
                    <a:pt x="f45" y="f46"/>
                    <a:pt x="f47" y="f48"/>
                    <a:pt x="f49" y="f50"/>
                  </a:cubicBezTo>
                  <a:cubicBezTo>
                    <a:pt x="f51" y="f52"/>
                    <a:pt x="f53" y="f54"/>
                    <a:pt x="f55" y="f56"/>
                  </a:cubicBezTo>
                  <a:cubicBezTo>
                    <a:pt x="f57" y="f58"/>
                    <a:pt x="f59" y="f25"/>
                    <a:pt x="f60" y="f61"/>
                  </a:cubicBezTo>
                  <a:cubicBezTo>
                    <a:pt x="f62" y="f63"/>
                    <a:pt x="f64" y="f65"/>
                    <a:pt x="f66" y="f67"/>
                  </a:cubicBezTo>
                  <a:cubicBezTo>
                    <a:pt x="f68" y="f69"/>
                    <a:pt x="f70" y="f71"/>
                    <a:pt x="f2" y="f72"/>
                  </a:cubicBezTo>
                  <a:cubicBezTo>
                    <a:pt x="f70" y="f73"/>
                    <a:pt x="f74" y="f75"/>
                    <a:pt x="f76" y="f4"/>
                  </a:cubicBezTo>
                  <a:cubicBezTo>
                    <a:pt x="f76" y="f77"/>
                    <a:pt x="f76" y="f78"/>
                    <a:pt x="f5" y="f6"/>
                  </a:cubicBezTo>
                  <a:close/>
                </a:path>
              </a:pathLst>
            </a:custGeom>
            <a:solidFill>
              <a:srgbClr val="2E5369"/>
            </a:solidFill>
            <a:ln cap="rnd">
              <a:noFill/>
              <a:prstDash val="solid"/>
            </a:ln>
          </p:spPr>
          <p:txBody>
            <a:bodyPr lIns="0" tIns="0" rIns="0" bIns="0"/>
            <a:lstStyle/>
            <a:p>
              <a:endParaRPr lang="en-US"/>
            </a:p>
          </p:txBody>
        </p:sp>
        <p:sp>
          <p:nvSpPr>
            <p:cNvPr id="28" name="Freeform 35"/>
            <p:cNvSpPr/>
            <p:nvPr/>
          </p:nvSpPr>
          <p:spPr>
            <a:xfrm>
              <a:off x="1073350" y="6600340"/>
              <a:ext cx="120709" cy="252913"/>
            </a:xfrm>
            <a:custGeom>
              <a:avLst/>
              <a:gdLst>
                <a:gd name="f0" fmla="val w"/>
                <a:gd name="f1" fmla="val h"/>
                <a:gd name="f2" fmla="val 0"/>
                <a:gd name="f3" fmla="val 25"/>
                <a:gd name="f4" fmla="val 53"/>
                <a:gd name="f5" fmla="val 5"/>
                <a:gd name="f6" fmla="val 18"/>
                <a:gd name="f7" fmla="val 12"/>
                <a:gd name="f8" fmla="val 36"/>
                <a:gd name="f9" fmla="val 19"/>
                <a:gd name="f10" fmla="val 16"/>
                <a:gd name="f11" fmla="val 8"/>
                <a:gd name="f12" fmla="*/ f0 1 25"/>
                <a:gd name="f13" fmla="*/ f1 1 53"/>
                <a:gd name="f14" fmla="val f2"/>
                <a:gd name="f15" fmla="val f3"/>
                <a:gd name="f16" fmla="val f4"/>
                <a:gd name="f17" fmla="+- f16 0 f14"/>
                <a:gd name="f18" fmla="+- f15 0 f14"/>
                <a:gd name="f19" fmla="*/ f18 1 25"/>
                <a:gd name="f20" fmla="*/ f17 1 53"/>
                <a:gd name="f21" fmla="*/ 0 1 f19"/>
                <a:gd name="f22" fmla="*/ f15 1 f19"/>
                <a:gd name="f23" fmla="*/ 0 1 f20"/>
                <a:gd name="f24" fmla="*/ f16 1 f20"/>
                <a:gd name="f25" fmla="*/ f21 f12 1"/>
                <a:gd name="f26" fmla="*/ f22 f12 1"/>
                <a:gd name="f27" fmla="*/ f24 f13 1"/>
                <a:gd name="f28" fmla="*/ f23 f13 1"/>
              </a:gdLst>
              <a:ahLst/>
              <a:cxnLst>
                <a:cxn ang="3cd4">
                  <a:pos x="hc" y="t"/>
                </a:cxn>
                <a:cxn ang="0">
                  <a:pos x="r" y="vc"/>
                </a:cxn>
                <a:cxn ang="cd4">
                  <a:pos x="hc" y="b"/>
                </a:cxn>
                <a:cxn ang="cd2">
                  <a:pos x="l" y="vc"/>
                </a:cxn>
              </a:cxnLst>
              <a:rect l="f25" t="f28" r="f26" b="f27"/>
              <a:pathLst>
                <a:path w="25" h="53">
                  <a:moveTo>
                    <a:pt x="f2" y="f2"/>
                  </a:moveTo>
                  <a:cubicBezTo>
                    <a:pt x="f5" y="f6"/>
                    <a:pt x="f7" y="f8"/>
                    <a:pt x="f9" y="f4"/>
                  </a:cubicBezTo>
                  <a:cubicBezTo>
                    <a:pt x="f3" y="f4"/>
                    <a:pt x="f3" y="f4"/>
                    <a:pt x="f3" y="f4"/>
                  </a:cubicBezTo>
                  <a:cubicBezTo>
                    <a:pt x="f10" y="f8"/>
                    <a:pt x="f11" y="f6"/>
                    <a:pt x="f2" y="f2"/>
                  </a:cubicBezTo>
                  <a:close/>
                </a:path>
              </a:pathLst>
            </a:custGeom>
            <a:solidFill>
              <a:srgbClr val="2E5369"/>
            </a:solidFill>
            <a:ln cap="rnd">
              <a:noFill/>
              <a:prstDash val="solid"/>
            </a:ln>
          </p:spPr>
          <p:txBody>
            <a:bodyPr lIns="0" tIns="0" rIns="0" bIns="0"/>
            <a:lstStyle/>
            <a:p>
              <a:endParaRPr lang="en-US"/>
            </a:p>
          </p:txBody>
        </p:sp>
        <p:sp>
          <p:nvSpPr>
            <p:cNvPr id="29" name="Freeform 36"/>
            <p:cNvSpPr/>
            <p:nvPr/>
          </p:nvSpPr>
          <p:spPr>
            <a:xfrm>
              <a:off x="973726" y="5897166"/>
              <a:ext cx="137955" cy="674434"/>
            </a:xfrm>
            <a:custGeom>
              <a:avLst/>
              <a:gdLst>
                <a:gd name="f0" fmla="val w"/>
                <a:gd name="f1" fmla="val h"/>
                <a:gd name="f2" fmla="val 0"/>
                <a:gd name="f3" fmla="val 29"/>
                <a:gd name="f4" fmla="val 141"/>
                <a:gd name="f5" fmla="val 30"/>
                <a:gd name="f6" fmla="val 2"/>
                <a:gd name="f7" fmla="val 60"/>
                <a:gd name="f8" fmla="val 7"/>
                <a:gd name="f9" fmla="val 89"/>
                <a:gd name="f10" fmla="val 11"/>
                <a:gd name="f11" fmla="val 98"/>
                <a:gd name="f12" fmla="val 14"/>
                <a:gd name="f13" fmla="val 108"/>
                <a:gd name="f14" fmla="val 18"/>
                <a:gd name="f15" fmla="val 117"/>
                <a:gd name="f16" fmla="val 22"/>
                <a:gd name="f17" fmla="val 125"/>
                <a:gd name="f18" fmla="val 25"/>
                <a:gd name="f19" fmla="val 133"/>
                <a:gd name="f20" fmla="val 28"/>
                <a:gd name="f21" fmla="val 139"/>
                <a:gd name="f22" fmla="val 137"/>
                <a:gd name="f23" fmla="val 27"/>
                <a:gd name="f24" fmla="val 135"/>
                <a:gd name="f25" fmla="val 16"/>
                <a:gd name="f26" fmla="val 10"/>
                <a:gd name="f27" fmla="val 8"/>
                <a:gd name="f28" fmla="val 5"/>
                <a:gd name="f29" fmla="val 15"/>
                <a:gd name="f30" fmla="val 4"/>
                <a:gd name="f31" fmla="val 1"/>
                <a:gd name="f32" fmla="val 3"/>
                <a:gd name="f33" fmla="*/ f0 1 29"/>
                <a:gd name="f34" fmla="*/ f1 1 141"/>
                <a:gd name="f35" fmla="val f2"/>
                <a:gd name="f36" fmla="val f3"/>
                <a:gd name="f37" fmla="val f4"/>
                <a:gd name="f38" fmla="+- f37 0 f35"/>
                <a:gd name="f39" fmla="+- f36 0 f35"/>
                <a:gd name="f40" fmla="*/ f39 1 29"/>
                <a:gd name="f41" fmla="*/ f38 1 141"/>
                <a:gd name="f42" fmla="*/ 0 1 f40"/>
                <a:gd name="f43" fmla="*/ f36 1 f40"/>
                <a:gd name="f44" fmla="*/ 0 1 f41"/>
                <a:gd name="f45" fmla="*/ f37 1 f41"/>
                <a:gd name="f46" fmla="*/ f42 f33 1"/>
                <a:gd name="f47" fmla="*/ f43 f33 1"/>
                <a:gd name="f48" fmla="*/ f45 f34 1"/>
                <a:gd name="f49" fmla="*/ f44 f34 1"/>
              </a:gdLst>
              <a:ahLst/>
              <a:cxnLst>
                <a:cxn ang="3cd4">
                  <a:pos x="hc" y="t"/>
                </a:cxn>
                <a:cxn ang="0">
                  <a:pos x="r" y="vc"/>
                </a:cxn>
                <a:cxn ang="cd4">
                  <a:pos x="hc" y="b"/>
                </a:cxn>
                <a:cxn ang="cd2">
                  <a:pos x="l" y="vc"/>
                </a:cxn>
              </a:cxnLst>
              <a:rect l="f46" t="f49" r="f47" b="f48"/>
              <a:pathLst>
                <a:path w="29" h="141">
                  <a:moveTo>
                    <a:pt x="f2" y="f2"/>
                  </a:moveTo>
                  <a:cubicBezTo>
                    <a:pt x="f2" y="f5"/>
                    <a:pt x="f6" y="f7"/>
                    <a:pt x="f8" y="f9"/>
                  </a:cubicBezTo>
                  <a:cubicBezTo>
                    <a:pt x="f10" y="f11"/>
                    <a:pt x="f12" y="f13"/>
                    <a:pt x="f14" y="f15"/>
                  </a:cubicBezTo>
                  <a:cubicBezTo>
                    <a:pt x="f16" y="f17"/>
                    <a:pt x="f18" y="f19"/>
                    <a:pt x="f3" y="f4"/>
                  </a:cubicBezTo>
                  <a:cubicBezTo>
                    <a:pt x="f20" y="f21"/>
                    <a:pt x="f20" y="f22"/>
                    <a:pt x="f23" y="f24"/>
                  </a:cubicBezTo>
                  <a:cubicBezTo>
                    <a:pt x="f25" y="f11"/>
                    <a:pt x="f26" y="f7"/>
                    <a:pt x="f27" y="f16"/>
                  </a:cubicBezTo>
                  <a:cubicBezTo>
                    <a:pt x="f8" y="f14"/>
                    <a:pt x="f28" y="f29"/>
                    <a:pt x="f30" y="f10"/>
                  </a:cubicBezTo>
                  <a:cubicBezTo>
                    <a:pt x="f6" y="f8"/>
                    <a:pt x="f31" y="f32"/>
                    <a:pt x="f2" y="f2"/>
                  </a:cubicBezTo>
                  <a:close/>
                </a:path>
              </a:pathLst>
            </a:custGeom>
            <a:solidFill>
              <a:srgbClr val="2E5369"/>
            </a:solidFill>
            <a:ln cap="rnd">
              <a:noFill/>
              <a:prstDash val="solid"/>
            </a:ln>
          </p:spPr>
          <p:txBody>
            <a:bodyPr lIns="0" tIns="0" rIns="0" bIns="0"/>
            <a:lstStyle/>
            <a:p>
              <a:endParaRPr lang="en-US"/>
            </a:p>
          </p:txBody>
        </p:sp>
        <p:sp>
          <p:nvSpPr>
            <p:cNvPr id="30" name="Freeform 37"/>
            <p:cNvSpPr/>
            <p:nvPr/>
          </p:nvSpPr>
          <p:spPr>
            <a:xfrm>
              <a:off x="973726" y="5772634"/>
              <a:ext cx="38322" cy="228005"/>
            </a:xfrm>
            <a:custGeom>
              <a:avLst/>
              <a:gdLst>
                <a:gd name="f0" fmla="val w"/>
                <a:gd name="f1" fmla="val h"/>
                <a:gd name="f2" fmla="val 0"/>
                <a:gd name="f3" fmla="val 8"/>
                <a:gd name="f4" fmla="val 48"/>
                <a:gd name="f5" fmla="val 26"/>
                <a:gd name="f6" fmla="val 1"/>
                <a:gd name="f7" fmla="val 29"/>
                <a:gd name="f8" fmla="val 2"/>
                <a:gd name="f9" fmla="val 33"/>
                <a:gd name="f10" fmla="val 4"/>
                <a:gd name="f11" fmla="val 37"/>
                <a:gd name="f12" fmla="val 5"/>
                <a:gd name="f13" fmla="val 41"/>
                <a:gd name="f14" fmla="val 7"/>
                <a:gd name="f15" fmla="val 44"/>
                <a:gd name="f16" fmla="val 38"/>
                <a:gd name="f17" fmla="val 28"/>
                <a:gd name="f18" fmla="val 19"/>
                <a:gd name="f19" fmla="val 12"/>
                <a:gd name="f20" fmla="val 3"/>
                <a:gd name="f21" fmla="val 6"/>
                <a:gd name="f22" fmla="val 11"/>
                <a:gd name="f23" fmla="*/ f0 1 8"/>
                <a:gd name="f24" fmla="*/ f1 1 48"/>
                <a:gd name="f25" fmla="val f2"/>
                <a:gd name="f26" fmla="val f3"/>
                <a:gd name="f27" fmla="val f4"/>
                <a:gd name="f28" fmla="+- f27 0 f25"/>
                <a:gd name="f29" fmla="+- f26 0 f25"/>
                <a:gd name="f30" fmla="*/ f29 1 8"/>
                <a:gd name="f31" fmla="*/ f28 1 48"/>
                <a:gd name="f32" fmla="*/ 0 1 f30"/>
                <a:gd name="f33" fmla="*/ f26 1 f30"/>
                <a:gd name="f34" fmla="*/ 0 1 f31"/>
                <a:gd name="f35" fmla="*/ f27 1 f31"/>
                <a:gd name="f36" fmla="*/ f32 f23 1"/>
                <a:gd name="f37" fmla="*/ f33 f23 1"/>
                <a:gd name="f38" fmla="*/ f35 f24 1"/>
                <a:gd name="f39" fmla="*/ f34 f24 1"/>
              </a:gdLst>
              <a:ahLst/>
              <a:cxnLst>
                <a:cxn ang="3cd4">
                  <a:pos x="hc" y="t"/>
                </a:cxn>
                <a:cxn ang="0">
                  <a:pos x="r" y="vc"/>
                </a:cxn>
                <a:cxn ang="cd4">
                  <a:pos x="hc" y="b"/>
                </a:cxn>
                <a:cxn ang="cd2">
                  <a:pos x="l" y="vc"/>
                </a:cxn>
              </a:cxnLst>
              <a:rect l="f36" t="f39" r="f37" b="f38"/>
              <a:pathLst>
                <a:path w="8" h="48">
                  <a:moveTo>
                    <a:pt x="f2" y="f5"/>
                  </a:moveTo>
                  <a:cubicBezTo>
                    <a:pt x="f6" y="f7"/>
                    <a:pt x="f8" y="f9"/>
                    <a:pt x="f10" y="f11"/>
                  </a:cubicBezTo>
                  <a:cubicBezTo>
                    <a:pt x="f12" y="f13"/>
                    <a:pt x="f14" y="f15"/>
                    <a:pt x="f3" y="f4"/>
                  </a:cubicBezTo>
                  <a:cubicBezTo>
                    <a:pt x="f14" y="f16"/>
                    <a:pt x="f14" y="f17"/>
                    <a:pt x="f14" y="f18"/>
                  </a:cubicBezTo>
                  <a:cubicBezTo>
                    <a:pt x="f12" y="f19"/>
                    <a:pt x="f20" y="f21"/>
                    <a:pt x="f2" y="f2"/>
                  </a:cubicBezTo>
                  <a:cubicBezTo>
                    <a:pt x="f2" y="f6"/>
                    <a:pt x="f2" y="f20"/>
                    <a:pt x="f2" y="f10"/>
                  </a:cubicBezTo>
                  <a:cubicBezTo>
                    <a:pt x="f2" y="f22"/>
                    <a:pt x="f2" y="f18"/>
                    <a:pt x="f2" y="f5"/>
                  </a:cubicBezTo>
                  <a:close/>
                </a:path>
              </a:pathLst>
            </a:custGeom>
            <a:solidFill>
              <a:srgbClr val="2E5369"/>
            </a:solidFill>
            <a:ln cap="rnd">
              <a:noFill/>
              <a:prstDash val="solid"/>
            </a:ln>
          </p:spPr>
          <p:txBody>
            <a:bodyPr lIns="0" tIns="0" rIns="0" bIns="0"/>
            <a:lstStyle/>
            <a:p>
              <a:endParaRPr lang="en-US"/>
            </a:p>
          </p:txBody>
        </p:sp>
        <p:sp>
          <p:nvSpPr>
            <p:cNvPr id="31" name="Freeform 38"/>
            <p:cNvSpPr/>
            <p:nvPr/>
          </p:nvSpPr>
          <p:spPr>
            <a:xfrm>
              <a:off x="1006297" y="6322518"/>
              <a:ext cx="210760" cy="530726"/>
            </a:xfrm>
            <a:custGeom>
              <a:avLst/>
              <a:gdLst>
                <a:gd name="f0" fmla="val w"/>
                <a:gd name="f1" fmla="val h"/>
                <a:gd name="f2" fmla="val 0"/>
                <a:gd name="f3" fmla="val 44"/>
                <a:gd name="f4" fmla="val 111"/>
                <a:gd name="f5" fmla="val 11"/>
                <a:gd name="f6" fmla="val 28"/>
                <a:gd name="f7" fmla="val 7"/>
                <a:gd name="f8" fmla="val 19"/>
                <a:gd name="f9" fmla="val 4"/>
                <a:gd name="f10" fmla="val 9"/>
                <a:gd name="f11" fmla="val 3"/>
                <a:gd name="f12" fmla="val 16"/>
                <a:gd name="f13" fmla="val 33"/>
                <a:gd name="f14" fmla="val 49"/>
                <a:gd name="f15" fmla="val 12"/>
                <a:gd name="f16" fmla="val 52"/>
                <a:gd name="f17" fmla="val 13"/>
                <a:gd name="f18" fmla="val 55"/>
                <a:gd name="f19" fmla="val 14"/>
                <a:gd name="f20" fmla="val 58"/>
                <a:gd name="f21" fmla="val 22"/>
                <a:gd name="f22" fmla="val 76"/>
                <a:gd name="f23" fmla="val 30"/>
                <a:gd name="f24" fmla="val 94"/>
                <a:gd name="f25" fmla="val 39"/>
                <a:gd name="f26" fmla="val 35"/>
                <a:gd name="f27" fmla="val 92"/>
                <a:gd name="f28" fmla="val 72"/>
                <a:gd name="f29" fmla="val 18"/>
                <a:gd name="f30" fmla="val 15"/>
                <a:gd name="f31" fmla="val 36"/>
                <a:gd name="f32" fmla="*/ f0 1 44"/>
                <a:gd name="f33" fmla="*/ f1 1 111"/>
                <a:gd name="f34" fmla="val f2"/>
                <a:gd name="f35" fmla="val f3"/>
                <a:gd name="f36" fmla="val f4"/>
                <a:gd name="f37" fmla="+- f36 0 f34"/>
                <a:gd name="f38" fmla="+- f35 0 f34"/>
                <a:gd name="f39" fmla="*/ f38 1 44"/>
                <a:gd name="f40" fmla="*/ f37 1 111"/>
                <a:gd name="f41" fmla="*/ 0 1 f39"/>
                <a:gd name="f42" fmla="*/ f35 1 f39"/>
                <a:gd name="f43" fmla="*/ 0 1 f40"/>
                <a:gd name="f44" fmla="*/ f36 1 f40"/>
                <a:gd name="f45" fmla="*/ f41 f32 1"/>
                <a:gd name="f46" fmla="*/ f42 f32 1"/>
                <a:gd name="f47" fmla="*/ f44 f33 1"/>
                <a:gd name="f48" fmla="*/ f43 f33 1"/>
              </a:gdLst>
              <a:ahLst/>
              <a:cxnLst>
                <a:cxn ang="3cd4">
                  <a:pos x="hc" y="t"/>
                </a:cxn>
                <a:cxn ang="0">
                  <a:pos x="r" y="vc"/>
                </a:cxn>
                <a:cxn ang="cd4">
                  <a:pos x="hc" y="b"/>
                </a:cxn>
                <a:cxn ang="cd2">
                  <a:pos x="l" y="vc"/>
                </a:cxn>
              </a:cxnLst>
              <a:rect l="f45" t="f48" r="f46" b="f47"/>
              <a:pathLst>
                <a:path w="44" h="111">
                  <a:moveTo>
                    <a:pt x="f5" y="f6"/>
                  </a:moveTo>
                  <a:cubicBezTo>
                    <a:pt x="f7" y="f8"/>
                    <a:pt x="f9" y="f10"/>
                    <a:pt x="f2" y="f2"/>
                  </a:cubicBezTo>
                  <a:cubicBezTo>
                    <a:pt x="f11" y="f12"/>
                    <a:pt x="f7" y="f13"/>
                    <a:pt x="f5" y="f14"/>
                  </a:cubicBezTo>
                  <a:cubicBezTo>
                    <a:pt x="f15" y="f16"/>
                    <a:pt x="f17" y="f18"/>
                    <a:pt x="f19" y="f20"/>
                  </a:cubicBezTo>
                  <a:cubicBezTo>
                    <a:pt x="f21" y="f22"/>
                    <a:pt x="f23" y="f24"/>
                    <a:pt x="f25" y="f4"/>
                  </a:cubicBezTo>
                  <a:cubicBezTo>
                    <a:pt x="f3" y="f4"/>
                    <a:pt x="f3" y="f4"/>
                    <a:pt x="f3" y="f4"/>
                  </a:cubicBezTo>
                  <a:cubicBezTo>
                    <a:pt x="f26" y="f27"/>
                    <a:pt x="f6" y="f28"/>
                    <a:pt x="f21" y="f16"/>
                  </a:cubicBezTo>
                  <a:cubicBezTo>
                    <a:pt x="f29" y="f3"/>
                    <a:pt x="f30" y="f31"/>
                    <a:pt x="f5" y="f6"/>
                  </a:cubicBezTo>
                  <a:close/>
                </a:path>
              </a:pathLst>
            </a:custGeom>
            <a:solidFill>
              <a:srgbClr val="2E5369"/>
            </a:solidFill>
            <a:ln cap="rnd">
              <a:noFill/>
              <a:prstDash val="solid"/>
            </a:ln>
          </p:spPr>
          <p:txBody>
            <a:bodyPr lIns="0" tIns="0" rIns="0" bIns="0"/>
            <a:lstStyle/>
            <a:p>
              <a:endParaRPr lang="en-US"/>
            </a:p>
          </p:txBody>
        </p:sp>
      </p:grpSp>
      <p:sp>
        <p:nvSpPr>
          <p:cNvPr id="32" name="Rectangle 6"/>
          <p:cNvSpPr/>
          <p:nvPr/>
        </p:nvSpPr>
        <p:spPr>
          <a:xfrm>
            <a:off x="0" y="0"/>
            <a:ext cx="182880" cy="6858000"/>
          </a:xfrm>
          <a:prstGeom prst="rect">
            <a:avLst/>
          </a:prstGeom>
          <a:solidFill>
            <a:srgbClr val="2E5369"/>
          </a:solidFill>
          <a:ln cap="rnd">
            <a:noFill/>
            <a:prstDash val="solid"/>
          </a:ln>
        </p:spPr>
        <p:txBody>
          <a:bodyPr lIns="0" tIns="0" rIns="0" bIns="0"/>
          <a:lstStyle/>
          <a:p>
            <a:endParaRPr lang="en-US"/>
          </a:p>
        </p:txBody>
      </p:sp>
      <p:sp>
        <p:nvSpPr>
          <p:cNvPr id="2" name="Date Placeholder 4"/>
          <p:cNvSpPr txBox="1">
            <a:spLocks noGrp="1"/>
          </p:cNvSpPr>
          <p:nvPr>
            <p:ph type="dt" sz="half" idx="7"/>
          </p:nvPr>
        </p:nvSpPr>
        <p:spPr>
          <a:xfrm>
            <a:off x="10361615" y="6130439"/>
            <a:ext cx="1146282" cy="370396"/>
          </a:xfrm>
        </p:spPr>
        <p:txBody>
          <a:bodyPr/>
          <a:lstStyle>
            <a:lvl1pPr>
              <a:defRPr/>
            </a:lvl1pPr>
          </a:lstStyle>
          <a:p>
            <a:pPr lvl="0"/>
            <a:fld id="{E537866A-59B7-4846-8AC9-005DEB72BB0D}" type="datetime1">
              <a:rPr lang="en-US"/>
              <a:pPr lvl="0"/>
              <a:t>2/22/17</a:t>
            </a:fld>
            <a:endParaRPr lang="en-US"/>
          </a:p>
        </p:txBody>
      </p:sp>
      <p:sp>
        <p:nvSpPr>
          <p:cNvPr id="3" name="Footer Placeholder 5"/>
          <p:cNvSpPr txBox="1">
            <a:spLocks noGrp="1"/>
          </p:cNvSpPr>
          <p:nvPr>
            <p:ph type="ftr" sz="quarter" idx="9"/>
          </p:nvPr>
        </p:nvSpPr>
        <p:spPr>
          <a:xfrm>
            <a:off x="2589215" y="6135806"/>
            <a:ext cx="7619996" cy="365129"/>
          </a:xfrm>
        </p:spPr>
        <p:txBody>
          <a:bodyPr/>
          <a:lstStyle>
            <a:lvl1pPr>
              <a:defRPr/>
            </a:lvl1pPr>
          </a:lstStyle>
          <a:p>
            <a:pPr lvl="0"/>
            <a:r>
              <a:rPr lang="en-US"/>
              <a:t>Jeff Mazzamurro | Pharmacist Intern | WNE College of Pharmacy | 2/6/17</a:t>
            </a:r>
          </a:p>
        </p:txBody>
      </p:sp>
      <p:sp>
        <p:nvSpPr>
          <p:cNvPr id="4" name="Freeform 11"/>
          <p:cNvSpPr/>
          <p:nvPr/>
        </p:nvSpPr>
        <p:spPr>
          <a:xfrm flipV="1">
            <a:off x="-4187" y="714375"/>
            <a:ext cx="1588523" cy="507299"/>
          </a:xfrm>
          <a:custGeom>
            <a:avLst/>
            <a:gdLst>
              <a:gd name="f0" fmla="val w"/>
              <a:gd name="f1" fmla="val h"/>
              <a:gd name="f2" fmla="val 0"/>
              <a:gd name="f3" fmla="val 9248"/>
              <a:gd name="f4" fmla="val 10000"/>
              <a:gd name="f5" fmla="val 4701"/>
              <a:gd name="f6" fmla="val 7915"/>
              <a:gd name="f7" fmla="val 188"/>
              <a:gd name="f8" fmla="val 7906"/>
              <a:gd name="f9" fmla="val 156"/>
              <a:gd name="f10" fmla="val 7895"/>
              <a:gd name="f11" fmla="val 126"/>
              <a:gd name="f12" fmla="val 7886"/>
              <a:gd name="f13" fmla="val 94"/>
              <a:gd name="f14" fmla="val 7859"/>
              <a:gd name="f15" fmla="val 7831"/>
              <a:gd name="f16" fmla="val 7803"/>
              <a:gd name="f17" fmla="val 7275"/>
              <a:gd name="f18" fmla="val 70"/>
              <a:gd name="f19" fmla="val 8"/>
              <a:gd name="f20" fmla="val 3380"/>
              <a:gd name="f21" fmla="val 17"/>
              <a:gd name="f22" fmla="val 6690"/>
              <a:gd name="f23" fmla="val 25"/>
              <a:gd name="f24" fmla="val 9966"/>
              <a:gd name="f25" fmla="val 9872"/>
              <a:gd name="f26" fmla="val 9778"/>
              <a:gd name="f27" fmla="val 5265"/>
              <a:gd name="f28" fmla="val 9303"/>
              <a:gd name="f29" fmla="val 5077"/>
              <a:gd name="f30" fmla="val 4889"/>
              <a:gd name="f31" fmla="*/ f0 1 9248"/>
              <a:gd name="f32" fmla="*/ f1 1 10000"/>
              <a:gd name="f33" fmla="val f2"/>
              <a:gd name="f34" fmla="val f3"/>
              <a:gd name="f35" fmla="val f4"/>
              <a:gd name="f36" fmla="+- f35 0 f33"/>
              <a:gd name="f37" fmla="+- f34 0 f33"/>
              <a:gd name="f38" fmla="*/ f37 1 9248"/>
              <a:gd name="f39" fmla="*/ f36 1 10000"/>
              <a:gd name="f40" fmla="*/ f33 1 f38"/>
              <a:gd name="f41" fmla="*/ f34 1 f38"/>
              <a:gd name="f42" fmla="*/ f33 1 f39"/>
              <a:gd name="f43" fmla="*/ f35 1 f39"/>
              <a:gd name="f44" fmla="*/ f40 f31 1"/>
              <a:gd name="f45" fmla="*/ f41 f31 1"/>
              <a:gd name="f46" fmla="*/ f43 f32 1"/>
              <a:gd name="f47" fmla="*/ f42 f32 1"/>
            </a:gdLst>
            <a:ahLst/>
            <a:cxnLst>
              <a:cxn ang="3cd4">
                <a:pos x="hc" y="t"/>
              </a:cxn>
              <a:cxn ang="0">
                <a:pos x="r" y="vc"/>
              </a:cxn>
              <a:cxn ang="cd4">
                <a:pos x="hc" y="b"/>
              </a:cxn>
              <a:cxn ang="cd2">
                <a:pos x="l" y="vc"/>
              </a:cxn>
            </a:cxnLst>
            <a:rect l="f44" t="f47" r="f45" b="f46"/>
            <a:pathLst>
              <a:path w="9248" h="10000">
                <a:moveTo>
                  <a:pt x="f3" y="f5"/>
                </a:moveTo>
                <a:lnTo>
                  <a:pt x="f6" y="f7"/>
                </a:lnTo>
                <a:cubicBezTo>
                  <a:pt x="f8" y="f9"/>
                  <a:pt x="f10" y="f11"/>
                  <a:pt x="f12" y="f13"/>
                </a:cubicBezTo>
                <a:cubicBezTo>
                  <a:pt x="f14" y="f2"/>
                  <a:pt x="f15" y="f2"/>
                  <a:pt x="f16" y="f2"/>
                </a:cubicBezTo>
                <a:lnTo>
                  <a:pt x="f17" y="f2"/>
                </a:lnTo>
                <a:lnTo>
                  <a:pt x="f2" y="f18"/>
                </a:lnTo>
                <a:cubicBezTo>
                  <a:pt x="f19" y="f20"/>
                  <a:pt x="f21" y="f22"/>
                  <a:pt x="f23" y="f4"/>
                </a:cubicBezTo>
                <a:lnTo>
                  <a:pt x="f17" y="f24"/>
                </a:lnTo>
                <a:lnTo>
                  <a:pt x="f16" y="f24"/>
                </a:lnTo>
                <a:cubicBezTo>
                  <a:pt x="f15" y="f24"/>
                  <a:pt x="f14" y="f25"/>
                  <a:pt x="f12" y="f25"/>
                </a:cubicBezTo>
                <a:cubicBezTo>
                  <a:pt x="f12" y="f26"/>
                  <a:pt x="f6" y="f26"/>
                  <a:pt x="f6" y="f26"/>
                </a:cubicBezTo>
                <a:lnTo>
                  <a:pt x="f3" y="f27"/>
                </a:lnTo>
                <a:cubicBezTo>
                  <a:pt x="f28" y="f29"/>
                  <a:pt x="f28" y="f30"/>
                  <a:pt x="f3" y="f5"/>
                </a:cubicBezTo>
                <a:close/>
              </a:path>
            </a:pathLst>
          </a:custGeom>
          <a:solidFill>
            <a:srgbClr val="353535"/>
          </a:solidFill>
          <a:ln cap="rnd">
            <a:noFill/>
            <a:prstDash val="solid"/>
          </a:ln>
        </p:spPr>
        <p:txBody>
          <a:bodyPr lIns="0" tIns="0" rIns="0" bIns="0"/>
          <a:lstStyle/>
          <a:p>
            <a:endParaRPr lang="en-US"/>
          </a:p>
        </p:txBody>
      </p:sp>
      <p:sp>
        <p:nvSpPr>
          <p:cNvPr id="5" name="Slide Number Placeholder 6"/>
          <p:cNvSpPr txBox="1">
            <a:spLocks noGrp="1"/>
          </p:cNvSpPr>
          <p:nvPr>
            <p:ph type="sldNum" sz="quarter" idx="8"/>
          </p:nvPr>
        </p:nvSpPr>
        <p:spPr>
          <a:xfrm>
            <a:off x="531815" y="787783"/>
            <a:ext cx="779763" cy="365129"/>
          </a:xfrm>
        </p:spPr>
        <p:txBody>
          <a:bodyPr/>
          <a:lstStyle>
            <a:lvl1pPr>
              <a:defRPr/>
            </a:lvl1pPr>
          </a:lstStyle>
          <a:p>
            <a:pPr lvl="0"/>
            <a:fld id="{364E34B5-4C3E-424A-86C1-C61695B42E79}" type="slidenum">
              <a:t>‹#›</a:t>
            </a:fld>
            <a:endParaRPr lang="en-US"/>
          </a:p>
        </p:txBody>
      </p:sp>
    </p:spTree>
    <p:extLst>
      <p:ext uri="{BB962C8B-B14F-4D97-AF65-F5344CB8AC3E}">
        <p14:creationId xmlns:p14="http://schemas.microsoft.com/office/powerpoint/2010/main" val="41232009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6" name="Group 22"/>
          <p:cNvGrpSpPr/>
          <p:nvPr/>
        </p:nvGrpSpPr>
        <p:grpSpPr>
          <a:xfrm>
            <a:off x="0" y="228600"/>
            <a:ext cx="2851510" cy="6638634"/>
            <a:chOff x="0" y="228600"/>
            <a:chExt cx="2851510" cy="6638634"/>
          </a:xfrm>
        </p:grpSpPr>
        <p:sp>
          <p:nvSpPr>
            <p:cNvPr id="7" name="Freeform 11"/>
            <p:cNvSpPr/>
            <p:nvPr/>
          </p:nvSpPr>
          <p:spPr>
            <a:xfrm>
              <a:off x="0" y="2575041"/>
              <a:ext cx="100638" cy="626217"/>
            </a:xfrm>
            <a:custGeom>
              <a:avLst/>
              <a:gdLst>
                <a:gd name="f0" fmla="val w"/>
                <a:gd name="f1" fmla="val h"/>
                <a:gd name="f2" fmla="val 0"/>
                <a:gd name="f3" fmla="val 22"/>
                <a:gd name="f4" fmla="val 136"/>
                <a:gd name="f5" fmla="val 20"/>
                <a:gd name="f6" fmla="val 117"/>
                <a:gd name="f7" fmla="val 19"/>
                <a:gd name="f8" fmla="val 99"/>
                <a:gd name="f9" fmla="val 17"/>
                <a:gd name="f10" fmla="val 80"/>
                <a:gd name="f11" fmla="val 11"/>
                <a:gd name="f12" fmla="val 54"/>
                <a:gd name="f13" fmla="val 6"/>
                <a:gd name="f14" fmla="val 27"/>
                <a:gd name="f15" fmla="val 35"/>
                <a:gd name="f16" fmla="val 64"/>
                <a:gd name="f17" fmla="val 13"/>
                <a:gd name="f18" fmla="val 94"/>
                <a:gd name="f19" fmla="val 124"/>
                <a:gd name="f20" fmla="val 128"/>
                <a:gd name="f21" fmla="val 21"/>
                <a:gd name="f22" fmla="val 132"/>
                <a:gd name="f23" fmla="*/ f0 1 22"/>
                <a:gd name="f24" fmla="*/ f1 1 136"/>
                <a:gd name="f25" fmla="val f2"/>
                <a:gd name="f26" fmla="val f3"/>
                <a:gd name="f27" fmla="val f4"/>
                <a:gd name="f28" fmla="+- f27 0 f25"/>
                <a:gd name="f29" fmla="+- f26 0 f25"/>
                <a:gd name="f30" fmla="*/ f29 1 22"/>
                <a:gd name="f31" fmla="*/ f28 1 136"/>
                <a:gd name="f32" fmla="*/ 0 1 f30"/>
                <a:gd name="f33" fmla="*/ f26 1 f30"/>
                <a:gd name="f34" fmla="*/ 0 1 f31"/>
                <a:gd name="f35" fmla="*/ f27 1 f31"/>
                <a:gd name="f36" fmla="*/ f32 f23 1"/>
                <a:gd name="f37" fmla="*/ f33 f23 1"/>
                <a:gd name="f38" fmla="*/ f35 f24 1"/>
                <a:gd name="f39" fmla="*/ f34 f24 1"/>
              </a:gdLst>
              <a:ahLst/>
              <a:cxnLst>
                <a:cxn ang="3cd4">
                  <a:pos x="hc" y="t"/>
                </a:cxn>
                <a:cxn ang="0">
                  <a:pos x="r" y="vc"/>
                </a:cxn>
                <a:cxn ang="cd4">
                  <a:pos x="hc" y="b"/>
                </a:cxn>
                <a:cxn ang="cd2">
                  <a:pos x="l" y="vc"/>
                </a:cxn>
              </a:cxnLst>
              <a:rect l="f36" t="f39" r="f37" b="f38"/>
              <a:pathLst>
                <a:path w="22" h="136">
                  <a:moveTo>
                    <a:pt x="f3" y="f4"/>
                  </a:moveTo>
                  <a:cubicBezTo>
                    <a:pt x="f5" y="f6"/>
                    <a:pt x="f7" y="f8"/>
                    <a:pt x="f9" y="f10"/>
                  </a:cubicBezTo>
                  <a:cubicBezTo>
                    <a:pt x="f11" y="f12"/>
                    <a:pt x="f13" y="f14"/>
                    <a:pt x="f2" y="f2"/>
                  </a:cubicBezTo>
                  <a:cubicBezTo>
                    <a:pt x="f2" y="f15"/>
                    <a:pt x="f2" y="f15"/>
                    <a:pt x="f2" y="f15"/>
                  </a:cubicBezTo>
                  <a:cubicBezTo>
                    <a:pt x="f13" y="f16"/>
                    <a:pt x="f17" y="f18"/>
                    <a:pt x="f5" y="f19"/>
                  </a:cubicBezTo>
                  <a:cubicBezTo>
                    <a:pt x="f5" y="f20"/>
                    <a:pt x="f21" y="f22"/>
                    <a:pt x="f3" y="f4"/>
                  </a:cubicBezTo>
                  <a:close/>
                </a:path>
              </a:pathLst>
            </a:custGeom>
            <a:solidFill>
              <a:srgbClr val="2E5369">
                <a:alpha val="20000"/>
              </a:srgbClr>
            </a:solidFill>
            <a:ln cap="rnd">
              <a:noFill/>
              <a:prstDash val="solid"/>
            </a:ln>
          </p:spPr>
          <p:txBody>
            <a:bodyPr lIns="0" tIns="0" rIns="0" bIns="0"/>
            <a:lstStyle/>
            <a:p>
              <a:endParaRPr lang="en-US"/>
            </a:p>
          </p:txBody>
        </p:sp>
        <p:sp>
          <p:nvSpPr>
            <p:cNvPr id="8" name="Freeform 12"/>
            <p:cNvSpPr/>
            <p:nvPr/>
          </p:nvSpPr>
          <p:spPr>
            <a:xfrm>
              <a:off x="128601" y="3156527"/>
              <a:ext cx="646718" cy="2322219"/>
            </a:xfrm>
            <a:custGeom>
              <a:avLst/>
              <a:gdLst>
                <a:gd name="f0" fmla="val w"/>
                <a:gd name="f1" fmla="val h"/>
                <a:gd name="f2" fmla="val 0"/>
                <a:gd name="f3" fmla="val 140"/>
                <a:gd name="f4" fmla="val 504"/>
                <a:gd name="f5" fmla="val 86"/>
                <a:gd name="f6" fmla="val 350"/>
                <a:gd name="f7" fmla="val 103"/>
                <a:gd name="f8" fmla="val 402"/>
                <a:gd name="f9" fmla="val 120"/>
                <a:gd name="f10" fmla="val 453"/>
                <a:gd name="f11" fmla="val 139"/>
                <a:gd name="f12" fmla="val 495"/>
                <a:gd name="f13" fmla="val 487"/>
                <a:gd name="f14" fmla="val 478"/>
                <a:gd name="f15" fmla="val 124"/>
                <a:gd name="f16" fmla="val 435"/>
                <a:gd name="f17" fmla="val 109"/>
                <a:gd name="f18" fmla="val 391"/>
                <a:gd name="f19" fmla="val 95"/>
                <a:gd name="f20" fmla="val 347"/>
                <a:gd name="f21" fmla="val 58"/>
                <a:gd name="f22" fmla="val 233"/>
                <a:gd name="f23" fmla="val 27"/>
                <a:gd name="f24" fmla="val 117"/>
                <a:gd name="f25" fmla="val 2"/>
                <a:gd name="f26" fmla="val 20"/>
                <a:gd name="f27" fmla="val 4"/>
                <a:gd name="f28" fmla="val 41"/>
                <a:gd name="f29" fmla="val 6"/>
                <a:gd name="f30" fmla="val 61"/>
                <a:gd name="f31" fmla="val 30"/>
                <a:gd name="f32" fmla="val 158"/>
                <a:gd name="f33" fmla="val 56"/>
                <a:gd name="f34" fmla="val 255"/>
                <a:gd name="f35" fmla="*/ f0 1 140"/>
                <a:gd name="f36" fmla="*/ f1 1 504"/>
                <a:gd name="f37" fmla="val f2"/>
                <a:gd name="f38" fmla="val f3"/>
                <a:gd name="f39" fmla="val f4"/>
                <a:gd name="f40" fmla="+- f39 0 f37"/>
                <a:gd name="f41" fmla="+- f38 0 f37"/>
                <a:gd name="f42" fmla="*/ f41 1 140"/>
                <a:gd name="f43" fmla="*/ f40 1 504"/>
                <a:gd name="f44" fmla="*/ 0 1 f42"/>
                <a:gd name="f45" fmla="*/ f38 1 f42"/>
                <a:gd name="f46" fmla="*/ 0 1 f43"/>
                <a:gd name="f47" fmla="*/ f39 1 f43"/>
                <a:gd name="f48" fmla="*/ f44 f35 1"/>
                <a:gd name="f49" fmla="*/ f45 f35 1"/>
                <a:gd name="f50" fmla="*/ f47 f36 1"/>
                <a:gd name="f51" fmla="*/ f46 f36 1"/>
              </a:gdLst>
              <a:ahLst/>
              <a:cxnLst>
                <a:cxn ang="3cd4">
                  <a:pos x="hc" y="t"/>
                </a:cxn>
                <a:cxn ang="0">
                  <a:pos x="r" y="vc"/>
                </a:cxn>
                <a:cxn ang="cd4">
                  <a:pos x="hc" y="b"/>
                </a:cxn>
                <a:cxn ang="cd2">
                  <a:pos x="l" y="vc"/>
                </a:cxn>
              </a:cxnLst>
              <a:rect l="f48" t="f51" r="f49" b="f50"/>
              <a:pathLst>
                <a:path w="140" h="504">
                  <a:moveTo>
                    <a:pt x="f5" y="f6"/>
                  </a:moveTo>
                  <a:cubicBezTo>
                    <a:pt x="f7" y="f8"/>
                    <a:pt x="f9" y="f10"/>
                    <a:pt x="f11" y="f4"/>
                  </a:cubicBezTo>
                  <a:cubicBezTo>
                    <a:pt x="f11" y="f12"/>
                    <a:pt x="f11" y="f13"/>
                    <a:pt x="f3" y="f14"/>
                  </a:cubicBezTo>
                  <a:cubicBezTo>
                    <a:pt x="f15" y="f16"/>
                    <a:pt x="f17" y="f18"/>
                    <a:pt x="f19" y="f20"/>
                  </a:cubicBezTo>
                  <a:cubicBezTo>
                    <a:pt x="f21" y="f22"/>
                    <a:pt x="f23" y="f24"/>
                    <a:pt x="f2" y="f2"/>
                  </a:cubicBezTo>
                  <a:cubicBezTo>
                    <a:pt x="f25" y="f26"/>
                    <a:pt x="f27" y="f28"/>
                    <a:pt x="f29" y="f30"/>
                  </a:cubicBezTo>
                  <a:cubicBezTo>
                    <a:pt x="f31" y="f32"/>
                    <a:pt x="f33" y="f34"/>
                    <a:pt x="f5" y="f6"/>
                  </a:cubicBezTo>
                  <a:close/>
                </a:path>
              </a:pathLst>
            </a:custGeom>
            <a:solidFill>
              <a:srgbClr val="2E5369">
                <a:alpha val="20000"/>
              </a:srgbClr>
            </a:solidFill>
            <a:ln cap="rnd">
              <a:noFill/>
              <a:prstDash val="solid"/>
            </a:ln>
          </p:spPr>
          <p:txBody>
            <a:bodyPr lIns="0" tIns="0" rIns="0" bIns="0"/>
            <a:lstStyle/>
            <a:p>
              <a:endParaRPr lang="en-US"/>
            </a:p>
          </p:txBody>
        </p:sp>
        <p:sp>
          <p:nvSpPr>
            <p:cNvPr id="9" name="Freeform 13"/>
            <p:cNvSpPr/>
            <p:nvPr/>
          </p:nvSpPr>
          <p:spPr>
            <a:xfrm>
              <a:off x="806994" y="5447062"/>
              <a:ext cx="609438" cy="1420163"/>
            </a:xfrm>
            <a:custGeom>
              <a:avLst/>
              <a:gdLst>
                <a:gd name="f0" fmla="val w"/>
                <a:gd name="f1" fmla="val h"/>
                <a:gd name="f2" fmla="val 0"/>
                <a:gd name="f3" fmla="val 132"/>
                <a:gd name="f4" fmla="val 308"/>
                <a:gd name="f5" fmla="val 8"/>
                <a:gd name="f6" fmla="val 22"/>
                <a:gd name="f7" fmla="val 5"/>
                <a:gd name="f8" fmla="val 15"/>
                <a:gd name="f9" fmla="val 2"/>
                <a:gd name="f10" fmla="val 10"/>
                <a:gd name="f11" fmla="val 19"/>
                <a:gd name="f12" fmla="val 29"/>
                <a:gd name="f13" fmla="val 21"/>
                <a:gd name="f14" fmla="val 85"/>
                <a:gd name="f15" fmla="val 44"/>
                <a:gd name="f16" fmla="val 140"/>
                <a:gd name="f17" fmla="val 68"/>
                <a:gd name="f18" fmla="val 194"/>
                <a:gd name="f19" fmla="val 232"/>
                <a:gd name="f20" fmla="val 104"/>
                <a:gd name="f21" fmla="val 270"/>
                <a:gd name="f22" fmla="val 123"/>
                <a:gd name="f23" fmla="val 113"/>
                <a:gd name="f24" fmla="val 269"/>
                <a:gd name="f25" fmla="val 94"/>
                <a:gd name="f26" fmla="val 230"/>
                <a:gd name="f27" fmla="val 77"/>
                <a:gd name="f28" fmla="val 190"/>
                <a:gd name="f29" fmla="val 52"/>
                <a:gd name="f30" fmla="val 135"/>
                <a:gd name="f31" fmla="val 79"/>
                <a:gd name="f32" fmla="*/ f0 1 132"/>
                <a:gd name="f33" fmla="*/ f1 1 308"/>
                <a:gd name="f34" fmla="val f2"/>
                <a:gd name="f35" fmla="val f3"/>
                <a:gd name="f36" fmla="val f4"/>
                <a:gd name="f37" fmla="+- f36 0 f34"/>
                <a:gd name="f38" fmla="+- f35 0 f34"/>
                <a:gd name="f39" fmla="*/ f38 1 132"/>
                <a:gd name="f40" fmla="*/ f37 1 308"/>
                <a:gd name="f41" fmla="*/ 0 1 f39"/>
                <a:gd name="f42" fmla="*/ f35 1 f39"/>
                <a:gd name="f43" fmla="*/ 0 1 f40"/>
                <a:gd name="f44" fmla="*/ f36 1 f40"/>
                <a:gd name="f45" fmla="*/ f41 f32 1"/>
                <a:gd name="f46" fmla="*/ f42 f32 1"/>
                <a:gd name="f47" fmla="*/ f44 f33 1"/>
                <a:gd name="f48" fmla="*/ f43 f33 1"/>
              </a:gdLst>
              <a:ahLst/>
              <a:cxnLst>
                <a:cxn ang="3cd4">
                  <a:pos x="hc" y="t"/>
                </a:cxn>
                <a:cxn ang="0">
                  <a:pos x="r" y="vc"/>
                </a:cxn>
                <a:cxn ang="cd4">
                  <a:pos x="hc" y="b"/>
                </a:cxn>
                <a:cxn ang="cd2">
                  <a:pos x="l" y="vc"/>
                </a:cxn>
              </a:cxnLst>
              <a:rect l="f45" t="f48" r="f46" b="f47"/>
              <a:pathLst>
                <a:path w="132" h="308">
                  <a:moveTo>
                    <a:pt x="f5" y="f6"/>
                  </a:moveTo>
                  <a:cubicBezTo>
                    <a:pt x="f7" y="f8"/>
                    <a:pt x="f9" y="f5"/>
                    <a:pt x="f2" y="f2"/>
                  </a:cubicBezTo>
                  <a:cubicBezTo>
                    <a:pt x="f2" y="f10"/>
                    <a:pt x="f2" y="f11"/>
                    <a:pt x="f2" y="f12"/>
                  </a:cubicBezTo>
                  <a:cubicBezTo>
                    <a:pt x="f13" y="f14"/>
                    <a:pt x="f15" y="f16"/>
                    <a:pt x="f17" y="f18"/>
                  </a:cubicBezTo>
                  <a:cubicBezTo>
                    <a:pt x="f14" y="f19"/>
                    <a:pt x="f20" y="f21"/>
                    <a:pt x="f22" y="f4"/>
                  </a:cubicBezTo>
                  <a:cubicBezTo>
                    <a:pt x="f3" y="f4"/>
                    <a:pt x="f3" y="f4"/>
                    <a:pt x="f3" y="f4"/>
                  </a:cubicBezTo>
                  <a:cubicBezTo>
                    <a:pt x="f23" y="f24"/>
                    <a:pt x="f25" y="f26"/>
                    <a:pt x="f27" y="f28"/>
                  </a:cubicBezTo>
                  <a:cubicBezTo>
                    <a:pt x="f29" y="f30"/>
                    <a:pt x="f12" y="f31"/>
                    <a:pt x="f5" y="f6"/>
                  </a:cubicBezTo>
                  <a:close/>
                </a:path>
              </a:pathLst>
            </a:custGeom>
            <a:solidFill>
              <a:srgbClr val="2E5369">
                <a:alpha val="20000"/>
              </a:srgbClr>
            </a:solidFill>
            <a:ln cap="rnd">
              <a:noFill/>
              <a:prstDash val="solid"/>
            </a:ln>
          </p:spPr>
          <p:txBody>
            <a:bodyPr lIns="0" tIns="0" rIns="0" bIns="0"/>
            <a:lstStyle/>
            <a:p>
              <a:endParaRPr lang="en-US"/>
            </a:p>
          </p:txBody>
        </p:sp>
        <p:sp>
          <p:nvSpPr>
            <p:cNvPr id="10" name="Freeform 14"/>
            <p:cNvSpPr/>
            <p:nvPr/>
          </p:nvSpPr>
          <p:spPr>
            <a:xfrm>
              <a:off x="959827" y="6503798"/>
              <a:ext cx="171468" cy="363428"/>
            </a:xfrm>
            <a:custGeom>
              <a:avLst/>
              <a:gdLst>
                <a:gd name="f0" fmla="val w"/>
                <a:gd name="f1" fmla="val h"/>
                <a:gd name="f2" fmla="val 0"/>
                <a:gd name="f3" fmla="val 37"/>
                <a:gd name="f4" fmla="val 79"/>
                <a:gd name="f5" fmla="val 28"/>
                <a:gd name="f6" fmla="val 24"/>
                <a:gd name="f7" fmla="val 53"/>
                <a:gd name="f8" fmla="val 12"/>
                <a:gd name="f9" fmla="val 27"/>
                <a:gd name="f10" fmla="val 8"/>
                <a:gd name="f11" fmla="val 17"/>
                <a:gd name="f12" fmla="*/ f0 1 37"/>
                <a:gd name="f13" fmla="*/ f1 1 79"/>
                <a:gd name="f14" fmla="val f2"/>
                <a:gd name="f15" fmla="val f3"/>
                <a:gd name="f16" fmla="val f4"/>
                <a:gd name="f17" fmla="+- f16 0 f14"/>
                <a:gd name="f18" fmla="+- f15 0 f14"/>
                <a:gd name="f19" fmla="*/ f18 1 37"/>
                <a:gd name="f20" fmla="*/ f17 1 79"/>
                <a:gd name="f21" fmla="*/ 0 1 f19"/>
                <a:gd name="f22" fmla="*/ f15 1 f19"/>
                <a:gd name="f23" fmla="*/ 0 1 f20"/>
                <a:gd name="f24" fmla="*/ f16 1 f20"/>
                <a:gd name="f25" fmla="*/ f21 f12 1"/>
                <a:gd name="f26" fmla="*/ f22 f12 1"/>
                <a:gd name="f27" fmla="*/ f24 f13 1"/>
                <a:gd name="f28" fmla="*/ f23 f13 1"/>
              </a:gdLst>
              <a:ahLst/>
              <a:cxnLst>
                <a:cxn ang="3cd4">
                  <a:pos x="hc" y="t"/>
                </a:cxn>
                <a:cxn ang="0">
                  <a:pos x="r" y="vc"/>
                </a:cxn>
                <a:cxn ang="cd4">
                  <a:pos x="hc" y="b"/>
                </a:cxn>
                <a:cxn ang="cd2">
                  <a:pos x="l" y="vc"/>
                </a:cxn>
              </a:cxnLst>
              <a:rect l="f25" t="f28" r="f26" b="f27"/>
              <a:pathLst>
                <a:path w="37" h="79">
                  <a:moveTo>
                    <a:pt x="f5" y="f4"/>
                  </a:moveTo>
                  <a:cubicBezTo>
                    <a:pt x="f3" y="f4"/>
                    <a:pt x="f3" y="f4"/>
                    <a:pt x="f3" y="f4"/>
                  </a:cubicBezTo>
                  <a:cubicBezTo>
                    <a:pt x="f6" y="f7"/>
                    <a:pt x="f8" y="f9"/>
                    <a:pt x="f2" y="f2"/>
                  </a:cubicBezTo>
                  <a:cubicBezTo>
                    <a:pt x="f10" y="f9"/>
                    <a:pt x="f11" y="f7"/>
                    <a:pt x="f5" y="f4"/>
                  </a:cubicBezTo>
                  <a:close/>
                </a:path>
              </a:pathLst>
            </a:custGeom>
            <a:solidFill>
              <a:srgbClr val="2E5369">
                <a:alpha val="20000"/>
              </a:srgbClr>
            </a:solidFill>
            <a:ln cap="rnd">
              <a:noFill/>
              <a:prstDash val="solid"/>
            </a:ln>
          </p:spPr>
          <p:txBody>
            <a:bodyPr lIns="0" tIns="0" rIns="0" bIns="0"/>
            <a:lstStyle/>
            <a:p>
              <a:endParaRPr lang="en-US"/>
            </a:p>
          </p:txBody>
        </p:sp>
        <p:sp>
          <p:nvSpPr>
            <p:cNvPr id="11" name="Freeform 15"/>
            <p:cNvSpPr/>
            <p:nvPr/>
          </p:nvSpPr>
          <p:spPr>
            <a:xfrm>
              <a:off x="100638" y="3201259"/>
              <a:ext cx="821908" cy="3328635"/>
            </a:xfrm>
            <a:custGeom>
              <a:avLst/>
              <a:gdLst>
                <a:gd name="f0" fmla="val w"/>
                <a:gd name="f1" fmla="val h"/>
                <a:gd name="f2" fmla="val 0"/>
                <a:gd name="f3" fmla="val 178"/>
                <a:gd name="f4" fmla="val 722"/>
                <a:gd name="f5" fmla="val 162"/>
                <a:gd name="f6" fmla="val 660"/>
                <a:gd name="f7" fmla="val 145"/>
                <a:gd name="f8" fmla="val 618"/>
                <a:gd name="f9" fmla="val 130"/>
                <a:gd name="f10" fmla="val 576"/>
                <a:gd name="f11" fmla="val 116"/>
                <a:gd name="f12" fmla="val 534"/>
                <a:gd name="f13" fmla="val 84"/>
                <a:gd name="f14" fmla="val 437"/>
                <a:gd name="f15" fmla="val 59"/>
                <a:gd name="f16" fmla="val 337"/>
                <a:gd name="f17" fmla="val 40"/>
                <a:gd name="f18" fmla="val 236"/>
                <a:gd name="f19" fmla="val 29"/>
                <a:gd name="f20" fmla="val 175"/>
                <a:gd name="f21" fmla="val 20"/>
                <a:gd name="f22" fmla="val 113"/>
                <a:gd name="f23" fmla="val 12"/>
                <a:gd name="f24" fmla="val 51"/>
                <a:gd name="f25" fmla="val 8"/>
                <a:gd name="f26" fmla="val 34"/>
                <a:gd name="f27" fmla="val 4"/>
                <a:gd name="f28" fmla="val 17"/>
                <a:gd name="f29" fmla="val 79"/>
                <a:gd name="f30" fmla="val 19"/>
                <a:gd name="f31" fmla="val 159"/>
                <a:gd name="f32" fmla="val 33"/>
                <a:gd name="f33" fmla="val 237"/>
                <a:gd name="f34" fmla="val 339"/>
                <a:gd name="f35" fmla="val 76"/>
                <a:gd name="f36" fmla="val 439"/>
                <a:gd name="f37" fmla="val 107"/>
                <a:gd name="f38" fmla="val 537"/>
                <a:gd name="f39" fmla="val 123"/>
                <a:gd name="f40" fmla="val 586"/>
                <a:gd name="f41" fmla="val 141"/>
                <a:gd name="f42" fmla="val 634"/>
                <a:gd name="f43" fmla="val 160"/>
                <a:gd name="f44" fmla="val 681"/>
                <a:gd name="f45" fmla="val 166"/>
                <a:gd name="f46" fmla="val 695"/>
                <a:gd name="f47" fmla="val 172"/>
                <a:gd name="f48" fmla="val 708"/>
                <a:gd name="f49" fmla="val 176"/>
                <a:gd name="f50" fmla="val 717"/>
                <a:gd name="f51" fmla="val 713"/>
                <a:gd name="f52" fmla="val 174"/>
                <a:gd name="f53" fmla="val 169"/>
                <a:gd name="f54" fmla="val 692"/>
                <a:gd name="f55" fmla="val 165"/>
                <a:gd name="f56" fmla="val 676"/>
                <a:gd name="f57" fmla="*/ f0 1 178"/>
                <a:gd name="f58" fmla="*/ f1 1 722"/>
                <a:gd name="f59" fmla="val f2"/>
                <a:gd name="f60" fmla="val f3"/>
                <a:gd name="f61" fmla="val f4"/>
                <a:gd name="f62" fmla="+- f61 0 f59"/>
                <a:gd name="f63" fmla="+- f60 0 f59"/>
                <a:gd name="f64" fmla="*/ f63 1 178"/>
                <a:gd name="f65" fmla="*/ f62 1 722"/>
                <a:gd name="f66" fmla="*/ 0 1 f64"/>
                <a:gd name="f67" fmla="*/ f60 1 f64"/>
                <a:gd name="f68" fmla="*/ 0 1 f65"/>
                <a:gd name="f69" fmla="*/ f61 1 f65"/>
                <a:gd name="f70" fmla="*/ f66 f57 1"/>
                <a:gd name="f71" fmla="*/ f67 f57 1"/>
                <a:gd name="f72" fmla="*/ f69 f58 1"/>
                <a:gd name="f73" fmla="*/ f68 f58 1"/>
              </a:gdLst>
              <a:ahLst/>
              <a:cxnLst>
                <a:cxn ang="3cd4">
                  <a:pos x="hc" y="t"/>
                </a:cxn>
                <a:cxn ang="0">
                  <a:pos x="r" y="vc"/>
                </a:cxn>
                <a:cxn ang="cd4">
                  <a:pos x="hc" y="b"/>
                </a:cxn>
                <a:cxn ang="cd2">
                  <a:pos x="l" y="vc"/>
                </a:cxn>
              </a:cxnLst>
              <a:rect l="f70" t="f73" r="f71" b="f72"/>
              <a:pathLst>
                <a:path w="178" h="722">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5" y="f29"/>
                    <a:pt x="f30" y="f31"/>
                    <a:pt x="f32" y="f33"/>
                  </a:cubicBezTo>
                  <a:cubicBezTo>
                    <a:pt x="f24" y="f34"/>
                    <a:pt x="f35" y="f36"/>
                    <a:pt x="f37" y="f38"/>
                  </a:cubicBezTo>
                  <a:cubicBezTo>
                    <a:pt x="f39" y="f40"/>
                    <a:pt x="f41" y="f42"/>
                    <a:pt x="f43" y="f44"/>
                  </a:cubicBezTo>
                  <a:cubicBezTo>
                    <a:pt x="f45" y="f46"/>
                    <a:pt x="f47" y="f48"/>
                    <a:pt x="f3" y="f4"/>
                  </a:cubicBezTo>
                  <a:cubicBezTo>
                    <a:pt x="f49" y="f50"/>
                    <a:pt x="f20" y="f51"/>
                    <a:pt x="f52" y="f48"/>
                  </a:cubicBezTo>
                  <a:cubicBezTo>
                    <a:pt x="f53" y="f54"/>
                    <a:pt x="f55" y="f56"/>
                    <a:pt x="f5" y="f6"/>
                  </a:cubicBezTo>
                  <a:close/>
                </a:path>
              </a:pathLst>
            </a:custGeom>
            <a:solidFill>
              <a:srgbClr val="2E5369">
                <a:alpha val="20000"/>
              </a:srgbClr>
            </a:solidFill>
            <a:ln cap="rnd">
              <a:noFill/>
              <a:prstDash val="solid"/>
            </a:ln>
          </p:spPr>
          <p:txBody>
            <a:bodyPr lIns="0" tIns="0" rIns="0" bIns="0"/>
            <a:lstStyle/>
            <a:p>
              <a:endParaRPr lang="en-US"/>
            </a:p>
          </p:txBody>
        </p:sp>
        <p:sp>
          <p:nvSpPr>
            <p:cNvPr id="12" name="Freeform 16"/>
            <p:cNvSpPr/>
            <p:nvPr/>
          </p:nvSpPr>
          <p:spPr>
            <a:xfrm>
              <a:off x="22366" y="228600"/>
              <a:ext cx="106234" cy="2927927"/>
            </a:xfrm>
            <a:custGeom>
              <a:avLst/>
              <a:gdLst>
                <a:gd name="f0" fmla="val w"/>
                <a:gd name="f1" fmla="val h"/>
                <a:gd name="f2" fmla="val 0"/>
                <a:gd name="f3" fmla="val 23"/>
                <a:gd name="f4" fmla="val 635"/>
                <a:gd name="f5" fmla="val 11"/>
                <a:gd name="f6" fmla="val 577"/>
                <a:gd name="f7" fmla="val 12"/>
                <a:gd name="f8" fmla="val 581"/>
                <a:gd name="f9" fmla="val 585"/>
                <a:gd name="f10" fmla="val 589"/>
                <a:gd name="f11" fmla="val 15"/>
                <a:gd name="f12" fmla="val 603"/>
                <a:gd name="f13" fmla="val 19"/>
                <a:gd name="f14" fmla="val 617"/>
                <a:gd name="f15" fmla="val 22"/>
                <a:gd name="f16" fmla="val 632"/>
                <a:gd name="f17" fmla="val 633"/>
                <a:gd name="f18" fmla="val 634"/>
                <a:gd name="f19" fmla="val 21"/>
                <a:gd name="f20" fmla="val 615"/>
                <a:gd name="f21" fmla="val 596"/>
                <a:gd name="f22" fmla="val 17"/>
                <a:gd name="f23" fmla="val 576"/>
                <a:gd name="f24" fmla="val 9"/>
                <a:gd name="f25" fmla="val 474"/>
                <a:gd name="f26" fmla="val 5"/>
                <a:gd name="f27" fmla="val 372"/>
                <a:gd name="f28" fmla="val 269"/>
                <a:gd name="f29" fmla="val 6"/>
                <a:gd name="f30" fmla="val 179"/>
                <a:gd name="f31" fmla="val 90"/>
                <a:gd name="f32" fmla="val 89"/>
                <a:gd name="f33" fmla="val 2"/>
                <a:gd name="f34" fmla="val 1"/>
                <a:gd name="f35" fmla="val 3"/>
                <a:gd name="f36" fmla="*/ f0 1 23"/>
                <a:gd name="f37" fmla="*/ f1 1 635"/>
                <a:gd name="f38" fmla="val f2"/>
                <a:gd name="f39" fmla="val f3"/>
                <a:gd name="f40" fmla="val f4"/>
                <a:gd name="f41" fmla="+- f40 0 f38"/>
                <a:gd name="f42" fmla="+- f39 0 f38"/>
                <a:gd name="f43" fmla="*/ f42 1 23"/>
                <a:gd name="f44" fmla="*/ f41 1 635"/>
                <a:gd name="f45" fmla="*/ 0 1 f43"/>
                <a:gd name="f46" fmla="*/ f39 1 f43"/>
                <a:gd name="f47" fmla="*/ 0 1 f44"/>
                <a:gd name="f48" fmla="*/ f40 1 f44"/>
                <a:gd name="f49" fmla="*/ f45 f36 1"/>
                <a:gd name="f50" fmla="*/ f46 f36 1"/>
                <a:gd name="f51" fmla="*/ f48 f37 1"/>
                <a:gd name="f52" fmla="*/ f47 f37 1"/>
              </a:gdLst>
              <a:ahLst/>
              <a:cxnLst>
                <a:cxn ang="3cd4">
                  <a:pos x="hc" y="t"/>
                </a:cxn>
                <a:cxn ang="0">
                  <a:pos x="r" y="vc"/>
                </a:cxn>
                <a:cxn ang="cd4">
                  <a:pos x="hc" y="b"/>
                </a:cxn>
                <a:cxn ang="cd2">
                  <a:pos x="l" y="vc"/>
                </a:cxn>
              </a:cxnLst>
              <a:rect l="f49" t="f52" r="f50" b="f51"/>
              <a:pathLst>
                <a:path w="23" h="635">
                  <a:moveTo>
                    <a:pt x="f5" y="f6"/>
                  </a:moveTo>
                  <a:cubicBezTo>
                    <a:pt x="f7" y="f8"/>
                    <a:pt x="f7" y="f9"/>
                    <a:pt x="f7" y="f10"/>
                  </a:cubicBezTo>
                  <a:cubicBezTo>
                    <a:pt x="f11" y="f12"/>
                    <a:pt x="f13" y="f14"/>
                    <a:pt x="f15" y="f16"/>
                  </a:cubicBezTo>
                  <a:cubicBezTo>
                    <a:pt x="f15" y="f17"/>
                    <a:pt x="f15" y="f18"/>
                    <a:pt x="f3" y="f4"/>
                  </a:cubicBezTo>
                  <a:cubicBezTo>
                    <a:pt x="f19" y="f20"/>
                    <a:pt x="f13" y="f21"/>
                    <a:pt x="f22" y="f23"/>
                  </a:cubicBezTo>
                  <a:cubicBezTo>
                    <a:pt x="f24" y="f25"/>
                    <a:pt x="f26" y="f27"/>
                    <a:pt x="f26" y="f28"/>
                  </a:cubicBezTo>
                  <a:cubicBezTo>
                    <a:pt x="f29" y="f30"/>
                    <a:pt x="f24" y="f31"/>
                    <a:pt x="f11" y="f2"/>
                  </a:cubicBezTo>
                  <a:cubicBezTo>
                    <a:pt x="f7" y="f2"/>
                    <a:pt x="f7" y="f2"/>
                    <a:pt x="f7" y="f2"/>
                  </a:cubicBezTo>
                  <a:cubicBezTo>
                    <a:pt x="f26" y="f32"/>
                    <a:pt x="f33" y="f30"/>
                    <a:pt x="f34" y="f28"/>
                  </a:cubicBezTo>
                  <a:cubicBezTo>
                    <a:pt x="f2" y="f27"/>
                    <a:pt x="f35" y="f25"/>
                    <a:pt x="f5" y="f6"/>
                  </a:cubicBezTo>
                  <a:close/>
                </a:path>
              </a:pathLst>
            </a:custGeom>
            <a:solidFill>
              <a:srgbClr val="2E5369">
                <a:alpha val="20000"/>
              </a:srgbClr>
            </a:solidFill>
            <a:ln cap="rnd">
              <a:noFill/>
              <a:prstDash val="solid"/>
            </a:ln>
          </p:spPr>
          <p:txBody>
            <a:bodyPr lIns="0" tIns="0" rIns="0" bIns="0"/>
            <a:lstStyle/>
            <a:p>
              <a:endParaRPr lang="en-US"/>
            </a:p>
          </p:txBody>
        </p:sp>
        <p:sp>
          <p:nvSpPr>
            <p:cNvPr id="13" name="Freeform 17"/>
            <p:cNvSpPr/>
            <p:nvPr/>
          </p:nvSpPr>
          <p:spPr>
            <a:xfrm>
              <a:off x="78281" y="2944066"/>
              <a:ext cx="78272" cy="493894"/>
            </a:xfrm>
            <a:custGeom>
              <a:avLst/>
              <a:gdLst>
                <a:gd name="f0" fmla="val w"/>
                <a:gd name="f1" fmla="val h"/>
                <a:gd name="f2" fmla="val 0"/>
                <a:gd name="f3" fmla="val 17"/>
                <a:gd name="f4" fmla="val 107"/>
                <a:gd name="f5" fmla="val 2"/>
                <a:gd name="f6" fmla="val 19"/>
                <a:gd name="f7" fmla="val 3"/>
                <a:gd name="f8" fmla="val 37"/>
                <a:gd name="f9" fmla="val 5"/>
                <a:gd name="f10" fmla="val 56"/>
                <a:gd name="f11" fmla="val 9"/>
                <a:gd name="f12" fmla="val 73"/>
                <a:gd name="f13" fmla="val 13"/>
                <a:gd name="f14" fmla="val 90"/>
                <a:gd name="f15" fmla="val 15"/>
                <a:gd name="f16" fmla="val 87"/>
                <a:gd name="f17" fmla="val 66"/>
                <a:gd name="f18" fmla="val 11"/>
                <a:gd name="f19" fmla="val 46"/>
                <a:gd name="f20" fmla="val 10"/>
                <a:gd name="f21" fmla="val 45"/>
                <a:gd name="f22" fmla="val 44"/>
                <a:gd name="f23" fmla="val 43"/>
                <a:gd name="f24" fmla="val 7"/>
                <a:gd name="f25" fmla="val 28"/>
                <a:gd name="f26" fmla="val 14"/>
                <a:gd name="f27" fmla="*/ f0 1 17"/>
                <a:gd name="f28" fmla="*/ f1 1 107"/>
                <a:gd name="f29" fmla="val f2"/>
                <a:gd name="f30" fmla="val f3"/>
                <a:gd name="f31" fmla="val f4"/>
                <a:gd name="f32" fmla="+- f31 0 f29"/>
                <a:gd name="f33" fmla="+- f30 0 f29"/>
                <a:gd name="f34" fmla="*/ f33 1 17"/>
                <a:gd name="f35" fmla="*/ f32 1 107"/>
                <a:gd name="f36" fmla="*/ 0 1 f34"/>
                <a:gd name="f37" fmla="*/ f30 1 f34"/>
                <a:gd name="f38" fmla="*/ 0 1 f35"/>
                <a:gd name="f39" fmla="*/ f31 1 f35"/>
                <a:gd name="f40" fmla="*/ f36 f27 1"/>
                <a:gd name="f41" fmla="*/ f37 f27 1"/>
                <a:gd name="f42" fmla="*/ f39 f28 1"/>
                <a:gd name="f43" fmla="*/ f38 f28 1"/>
              </a:gdLst>
              <a:ahLst/>
              <a:cxnLst>
                <a:cxn ang="3cd4">
                  <a:pos x="hc" y="t"/>
                </a:cxn>
                <a:cxn ang="0">
                  <a:pos x="r" y="vc"/>
                </a:cxn>
                <a:cxn ang="cd4">
                  <a:pos x="hc" y="b"/>
                </a:cxn>
                <a:cxn ang="cd2">
                  <a:pos x="l" y="vc"/>
                </a:cxn>
              </a:cxnLst>
              <a:rect l="f40" t="f43" r="f41" b="f42"/>
              <a:pathLst>
                <a:path w="17" h="107">
                  <a:moveTo>
                    <a:pt x="f2" y="f2"/>
                  </a:moveTo>
                  <a:cubicBezTo>
                    <a:pt x="f5" y="f6"/>
                    <a:pt x="f7" y="f8"/>
                    <a:pt x="f9" y="f10"/>
                  </a:cubicBezTo>
                  <a:cubicBezTo>
                    <a:pt x="f11" y="f12"/>
                    <a:pt x="f13" y="f14"/>
                    <a:pt x="f3" y="f4"/>
                  </a:cubicBezTo>
                  <a:cubicBezTo>
                    <a:pt x="f15" y="f16"/>
                    <a:pt x="f13" y="f17"/>
                    <a:pt x="f18" y="f19"/>
                  </a:cubicBezTo>
                  <a:cubicBezTo>
                    <a:pt x="f20" y="f21"/>
                    <a:pt x="f20" y="f22"/>
                    <a:pt x="f20" y="f23"/>
                  </a:cubicBezTo>
                  <a:cubicBezTo>
                    <a:pt x="f24" y="f25"/>
                    <a:pt x="f7" y="f26"/>
                    <a:pt x="f2" y="f2"/>
                  </a:cubicBezTo>
                  <a:close/>
                </a:path>
              </a:pathLst>
            </a:custGeom>
            <a:solidFill>
              <a:srgbClr val="2E5369">
                <a:alpha val="20000"/>
              </a:srgbClr>
            </a:solidFill>
            <a:ln cap="rnd">
              <a:noFill/>
              <a:prstDash val="solid"/>
            </a:ln>
          </p:spPr>
          <p:txBody>
            <a:bodyPr lIns="0" tIns="0" rIns="0" bIns="0"/>
            <a:lstStyle/>
            <a:p>
              <a:endParaRPr lang="en-US"/>
            </a:p>
          </p:txBody>
        </p:sp>
        <p:sp>
          <p:nvSpPr>
            <p:cNvPr id="14" name="Freeform 18"/>
            <p:cNvSpPr/>
            <p:nvPr/>
          </p:nvSpPr>
          <p:spPr>
            <a:xfrm>
              <a:off x="769723" y="5478746"/>
              <a:ext cx="190103" cy="1025051"/>
            </a:xfrm>
            <a:custGeom>
              <a:avLst/>
              <a:gdLst>
                <a:gd name="f0" fmla="val w"/>
                <a:gd name="f1" fmla="val h"/>
                <a:gd name="f2" fmla="val 0"/>
                <a:gd name="f3" fmla="val 41"/>
                <a:gd name="f4" fmla="val 222"/>
                <a:gd name="f5" fmla="val 31"/>
                <a:gd name="f6" fmla="val 2"/>
                <a:gd name="f7" fmla="val 62"/>
                <a:gd name="f8" fmla="val 5"/>
                <a:gd name="f9" fmla="val 93"/>
                <a:gd name="f10" fmla="val 8"/>
                <a:gd name="f11" fmla="val 117"/>
                <a:gd name="f12" fmla="val 12"/>
                <a:gd name="f13" fmla="val 142"/>
                <a:gd name="f14" fmla="val 17"/>
                <a:gd name="f15" fmla="val 166"/>
                <a:gd name="f16" fmla="val 19"/>
                <a:gd name="f17" fmla="val 172"/>
                <a:gd name="f18" fmla="val 22"/>
                <a:gd name="f19" fmla="val 178"/>
                <a:gd name="f20" fmla="val 24"/>
                <a:gd name="f21" fmla="val 184"/>
                <a:gd name="f22" fmla="val 30"/>
                <a:gd name="f23" fmla="val 197"/>
                <a:gd name="f24" fmla="val 35"/>
                <a:gd name="f25" fmla="val 209"/>
                <a:gd name="f26" fmla="val 40"/>
                <a:gd name="f27" fmla="val 219"/>
                <a:gd name="f28" fmla="val 39"/>
                <a:gd name="f29" fmla="val 215"/>
                <a:gd name="f30" fmla="val 38"/>
                <a:gd name="f31" fmla="val 212"/>
                <a:gd name="f32" fmla="val 26"/>
                <a:gd name="f33" fmla="val 18"/>
                <a:gd name="f34" fmla="val 132"/>
                <a:gd name="f35" fmla="val 13"/>
                <a:gd name="f36" fmla="val 92"/>
                <a:gd name="f37" fmla="val 11"/>
                <a:gd name="f38" fmla="val 68"/>
                <a:gd name="f39" fmla="val 9"/>
                <a:gd name="f40" fmla="val 45"/>
                <a:gd name="f41" fmla="val 21"/>
                <a:gd name="f42" fmla="val 7"/>
                <a:gd name="f43" fmla="val 20"/>
                <a:gd name="f44" fmla="val 6"/>
                <a:gd name="f45" fmla="*/ f0 1 41"/>
                <a:gd name="f46" fmla="*/ f1 1 222"/>
                <a:gd name="f47" fmla="val f2"/>
                <a:gd name="f48" fmla="val f3"/>
                <a:gd name="f49" fmla="val f4"/>
                <a:gd name="f50" fmla="+- f49 0 f47"/>
                <a:gd name="f51" fmla="+- f48 0 f47"/>
                <a:gd name="f52" fmla="*/ f51 1 41"/>
                <a:gd name="f53" fmla="*/ f50 1 222"/>
                <a:gd name="f54" fmla="*/ 0 1 f52"/>
                <a:gd name="f55" fmla="*/ f48 1 f52"/>
                <a:gd name="f56" fmla="*/ 0 1 f53"/>
                <a:gd name="f57" fmla="*/ f49 1 f53"/>
                <a:gd name="f58" fmla="*/ f54 f45 1"/>
                <a:gd name="f59" fmla="*/ f55 f45 1"/>
                <a:gd name="f60" fmla="*/ f57 f46 1"/>
                <a:gd name="f61" fmla="*/ f56 f46 1"/>
              </a:gdLst>
              <a:ahLst/>
              <a:cxnLst>
                <a:cxn ang="3cd4">
                  <a:pos x="hc" y="t"/>
                </a:cxn>
                <a:cxn ang="0">
                  <a:pos x="r" y="vc"/>
                </a:cxn>
                <a:cxn ang="cd4">
                  <a:pos x="hc" y="b"/>
                </a:cxn>
                <a:cxn ang="cd2">
                  <a:pos x="l" y="vc"/>
                </a:cxn>
              </a:cxnLst>
              <a:rect l="f58" t="f61" r="f59" b="f60"/>
              <a:pathLst>
                <a:path w="41" h="222">
                  <a:moveTo>
                    <a:pt x="f2" y="f2"/>
                  </a:moveTo>
                  <a:cubicBezTo>
                    <a:pt x="f2" y="f5"/>
                    <a:pt x="f6" y="f7"/>
                    <a:pt x="f8" y="f9"/>
                  </a:cubicBezTo>
                  <a:cubicBezTo>
                    <a:pt x="f10" y="f11"/>
                    <a:pt x="f12" y="f13"/>
                    <a:pt x="f14" y="f15"/>
                  </a:cubicBezTo>
                  <a:cubicBezTo>
                    <a:pt x="f16" y="f17"/>
                    <a:pt x="f18" y="f19"/>
                    <a:pt x="f20" y="f21"/>
                  </a:cubicBezTo>
                  <a:cubicBezTo>
                    <a:pt x="f22" y="f23"/>
                    <a:pt x="f24" y="f25"/>
                    <a:pt x="f3" y="f4"/>
                  </a:cubicBezTo>
                  <a:cubicBezTo>
                    <a:pt x="f26" y="f27"/>
                    <a:pt x="f28" y="f29"/>
                    <a:pt x="f30" y="f31"/>
                  </a:cubicBezTo>
                  <a:cubicBezTo>
                    <a:pt x="f32" y="f17"/>
                    <a:pt x="f33" y="f34"/>
                    <a:pt x="f35" y="f36"/>
                  </a:cubicBezTo>
                  <a:cubicBezTo>
                    <a:pt x="f37" y="f38"/>
                    <a:pt x="f39" y="f40"/>
                    <a:pt x="f10" y="f18"/>
                  </a:cubicBezTo>
                  <a:cubicBezTo>
                    <a:pt x="f10" y="f41"/>
                    <a:pt x="f42" y="f43"/>
                    <a:pt x="f42" y="f33"/>
                  </a:cubicBezTo>
                  <a:cubicBezTo>
                    <a:pt x="f8" y="f12"/>
                    <a:pt x="f6" y="f44"/>
                    <a:pt x="f2" y="f2"/>
                  </a:cubicBezTo>
                  <a:close/>
                </a:path>
              </a:pathLst>
            </a:custGeom>
            <a:solidFill>
              <a:srgbClr val="2E5369">
                <a:alpha val="20000"/>
              </a:srgbClr>
            </a:solidFill>
            <a:ln cap="rnd">
              <a:noFill/>
              <a:prstDash val="solid"/>
            </a:ln>
          </p:spPr>
          <p:txBody>
            <a:bodyPr lIns="0" tIns="0" rIns="0" bIns="0"/>
            <a:lstStyle/>
            <a:p>
              <a:endParaRPr lang="en-US"/>
            </a:p>
          </p:txBody>
        </p:sp>
        <p:sp>
          <p:nvSpPr>
            <p:cNvPr id="15" name="Freeform 19"/>
            <p:cNvSpPr/>
            <p:nvPr/>
          </p:nvSpPr>
          <p:spPr>
            <a:xfrm>
              <a:off x="775310" y="1399022"/>
              <a:ext cx="2076200" cy="4048030"/>
            </a:xfrm>
            <a:custGeom>
              <a:avLst/>
              <a:gdLst>
                <a:gd name="f0" fmla="val w"/>
                <a:gd name="f1" fmla="val h"/>
                <a:gd name="f2" fmla="val 0"/>
                <a:gd name="f3" fmla="val 450"/>
                <a:gd name="f4" fmla="val 878"/>
                <a:gd name="f5" fmla="val 7"/>
                <a:gd name="f6" fmla="val 854"/>
                <a:gd name="f7" fmla="val 10"/>
                <a:gd name="f8" fmla="val 772"/>
                <a:gd name="f9" fmla="val 26"/>
                <a:gd name="f10" fmla="val 691"/>
                <a:gd name="f11" fmla="val 50"/>
                <a:gd name="f12" fmla="val 613"/>
                <a:gd name="f13" fmla="val 75"/>
                <a:gd name="f14" fmla="val 535"/>
                <a:gd name="f15" fmla="val 109"/>
                <a:gd name="f16" fmla="val 460"/>
                <a:gd name="f17" fmla="val 149"/>
                <a:gd name="f18" fmla="val 388"/>
                <a:gd name="f19" fmla="val 189"/>
                <a:gd name="f20" fmla="val 316"/>
                <a:gd name="f21" fmla="val 235"/>
                <a:gd name="f22" fmla="val 248"/>
                <a:gd name="f23" fmla="val 285"/>
                <a:gd name="f24" fmla="val 183"/>
                <a:gd name="f25" fmla="val 310"/>
                <a:gd name="f26" fmla="val 151"/>
                <a:gd name="f27" fmla="val 337"/>
                <a:gd name="f28" fmla="val 119"/>
                <a:gd name="f29" fmla="val 364"/>
                <a:gd name="f30" fmla="val 89"/>
                <a:gd name="f31" fmla="val 378"/>
                <a:gd name="f32" fmla="val 74"/>
                <a:gd name="f33" fmla="val 392"/>
                <a:gd name="f34" fmla="val 58"/>
                <a:gd name="f35" fmla="val 406"/>
                <a:gd name="f36" fmla="val 44"/>
                <a:gd name="f37" fmla="val 421"/>
                <a:gd name="f38" fmla="val 29"/>
                <a:gd name="f39" fmla="val 435"/>
                <a:gd name="f40" fmla="val 15"/>
                <a:gd name="f41" fmla="val 1"/>
                <a:gd name="f42" fmla="val 434"/>
                <a:gd name="f43" fmla="val 14"/>
                <a:gd name="f44" fmla="val 420"/>
                <a:gd name="f45" fmla="val 28"/>
                <a:gd name="f46" fmla="val 405"/>
                <a:gd name="f47" fmla="val 43"/>
                <a:gd name="f48" fmla="val 391"/>
                <a:gd name="f49" fmla="val 57"/>
                <a:gd name="f50" fmla="val 377"/>
                <a:gd name="f51" fmla="val 72"/>
                <a:gd name="f52" fmla="val 363"/>
                <a:gd name="f53" fmla="val 88"/>
                <a:gd name="f54" fmla="val 335"/>
                <a:gd name="f55" fmla="val 118"/>
                <a:gd name="f56" fmla="val 308"/>
                <a:gd name="f57" fmla="val 283"/>
                <a:gd name="f58" fmla="val 181"/>
                <a:gd name="f59" fmla="val 232"/>
                <a:gd name="f60" fmla="val 246"/>
                <a:gd name="f61" fmla="val 185"/>
                <a:gd name="f62" fmla="val 314"/>
                <a:gd name="f63" fmla="val 145"/>
                <a:gd name="f64" fmla="val 386"/>
                <a:gd name="f65" fmla="val 104"/>
                <a:gd name="f66" fmla="val 457"/>
                <a:gd name="f67" fmla="val 70"/>
                <a:gd name="f68" fmla="val 533"/>
                <a:gd name="f69" fmla="val 45"/>
                <a:gd name="f70" fmla="val 611"/>
                <a:gd name="f71" fmla="val 19"/>
                <a:gd name="f72" fmla="val 690"/>
                <a:gd name="f73" fmla="val 3"/>
                <a:gd name="f74" fmla="val 771"/>
                <a:gd name="f75" fmla="val 856"/>
                <a:gd name="f76" fmla="val 857"/>
                <a:gd name="f77" fmla="val 859"/>
                <a:gd name="f78" fmla="val 2"/>
                <a:gd name="f79" fmla="val 865"/>
                <a:gd name="f80" fmla="val 4"/>
                <a:gd name="f81" fmla="val 872"/>
                <a:gd name="f82" fmla="val 870"/>
                <a:gd name="f83" fmla="val 862"/>
                <a:gd name="f84" fmla="*/ f0 1 450"/>
                <a:gd name="f85" fmla="*/ f1 1 878"/>
                <a:gd name="f86" fmla="val f2"/>
                <a:gd name="f87" fmla="val f3"/>
                <a:gd name="f88" fmla="val f4"/>
                <a:gd name="f89" fmla="+- f88 0 f86"/>
                <a:gd name="f90" fmla="+- f87 0 f86"/>
                <a:gd name="f91" fmla="*/ f90 1 450"/>
                <a:gd name="f92" fmla="*/ f89 1 878"/>
                <a:gd name="f93" fmla="*/ 0 1 f91"/>
                <a:gd name="f94" fmla="*/ f87 1 f91"/>
                <a:gd name="f95" fmla="*/ 0 1 f92"/>
                <a:gd name="f96" fmla="*/ f88 1 f92"/>
                <a:gd name="f97" fmla="*/ f93 f84 1"/>
                <a:gd name="f98" fmla="*/ f94 f84 1"/>
                <a:gd name="f99" fmla="*/ f96 f85 1"/>
                <a:gd name="f100" fmla="*/ f95 f85 1"/>
              </a:gdLst>
              <a:ahLst/>
              <a:cxnLst>
                <a:cxn ang="3cd4">
                  <a:pos x="hc" y="t"/>
                </a:cxn>
                <a:cxn ang="0">
                  <a:pos x="r" y="vc"/>
                </a:cxn>
                <a:cxn ang="cd4">
                  <a:pos x="hc" y="b"/>
                </a:cxn>
                <a:cxn ang="cd2">
                  <a:pos x="l" y="vc"/>
                </a:cxn>
              </a:cxnLst>
              <a:rect l="f97" t="f100" r="f98" b="f99"/>
              <a:pathLst>
                <a:path w="450" h="87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38"/>
                    <a:pt x="f39" y="f40"/>
                    <a:pt x="f3" y="f41"/>
                  </a:cubicBezTo>
                  <a:cubicBezTo>
                    <a:pt x="f3" y="f2"/>
                    <a:pt x="f3" y="f2"/>
                    <a:pt x="f3" y="f2"/>
                  </a:cubicBezTo>
                  <a:cubicBezTo>
                    <a:pt x="f42" y="f43"/>
                    <a:pt x="f44" y="f45"/>
                    <a:pt x="f46" y="f47"/>
                  </a:cubicBezTo>
                  <a:cubicBezTo>
                    <a:pt x="f48" y="f49"/>
                    <a:pt x="f50" y="f51"/>
                    <a:pt x="f52" y="f53"/>
                  </a:cubicBezTo>
                  <a:cubicBezTo>
                    <a:pt x="f54" y="f55"/>
                    <a:pt x="f56" y="f17"/>
                    <a:pt x="f57" y="f58"/>
                  </a:cubicBezTo>
                  <a:cubicBezTo>
                    <a:pt x="f59" y="f60"/>
                    <a:pt x="f61" y="f62"/>
                    <a:pt x="f63" y="f64"/>
                  </a:cubicBezTo>
                  <a:cubicBezTo>
                    <a:pt x="f65" y="f66"/>
                    <a:pt x="f67" y="f68"/>
                    <a:pt x="f69" y="f70"/>
                  </a:cubicBezTo>
                  <a:cubicBezTo>
                    <a:pt x="f71" y="f72"/>
                    <a:pt x="f73" y="f74"/>
                    <a:pt x="f2" y="f6"/>
                  </a:cubicBezTo>
                  <a:cubicBezTo>
                    <a:pt x="f2" y="f75"/>
                    <a:pt x="f2" y="f76"/>
                    <a:pt x="f2" y="f77"/>
                  </a:cubicBezTo>
                  <a:cubicBezTo>
                    <a:pt x="f78" y="f79"/>
                    <a:pt x="f80" y="f81"/>
                    <a:pt x="f5" y="f4"/>
                  </a:cubicBezTo>
                  <a:cubicBezTo>
                    <a:pt x="f5" y="f82"/>
                    <a:pt x="f5" y="f83"/>
                    <a:pt x="f5" y="f6"/>
                  </a:cubicBezTo>
                  <a:close/>
                </a:path>
              </a:pathLst>
            </a:custGeom>
            <a:solidFill>
              <a:srgbClr val="2E5369">
                <a:alpha val="20000"/>
              </a:srgbClr>
            </a:solidFill>
            <a:ln cap="rnd">
              <a:noFill/>
              <a:prstDash val="solid"/>
            </a:ln>
          </p:spPr>
          <p:txBody>
            <a:bodyPr lIns="0" tIns="0" rIns="0" bIns="0"/>
            <a:lstStyle/>
            <a:p>
              <a:endParaRPr lang="en-US"/>
            </a:p>
          </p:txBody>
        </p:sp>
        <p:sp>
          <p:nvSpPr>
            <p:cNvPr id="16" name="Freeform 20"/>
            <p:cNvSpPr/>
            <p:nvPr/>
          </p:nvSpPr>
          <p:spPr>
            <a:xfrm>
              <a:off x="922547" y="6529894"/>
              <a:ext cx="162150" cy="337340"/>
            </a:xfrm>
            <a:custGeom>
              <a:avLst/>
              <a:gdLst>
                <a:gd name="f0" fmla="val w"/>
                <a:gd name="f1" fmla="val h"/>
                <a:gd name="f2" fmla="val 0"/>
                <a:gd name="f3" fmla="val 35"/>
                <a:gd name="f4" fmla="val 73"/>
                <a:gd name="f5" fmla="val 7"/>
                <a:gd name="f6" fmla="val 24"/>
                <a:gd name="f7" fmla="val 16"/>
                <a:gd name="f8" fmla="val 49"/>
                <a:gd name="f9" fmla="val 26"/>
                <a:gd name="f10" fmla="val 23"/>
                <a:gd name="f11" fmla="val 11"/>
                <a:gd name="f12" fmla="*/ f0 1 35"/>
                <a:gd name="f13" fmla="*/ f1 1 73"/>
                <a:gd name="f14" fmla="val f2"/>
                <a:gd name="f15" fmla="val f3"/>
                <a:gd name="f16" fmla="val f4"/>
                <a:gd name="f17" fmla="+- f16 0 f14"/>
                <a:gd name="f18" fmla="+- f15 0 f14"/>
                <a:gd name="f19" fmla="*/ f18 1 35"/>
                <a:gd name="f20" fmla="*/ f17 1 73"/>
                <a:gd name="f21" fmla="*/ 0 1 f19"/>
                <a:gd name="f22" fmla="*/ f15 1 f19"/>
                <a:gd name="f23" fmla="*/ 0 1 f20"/>
                <a:gd name="f24" fmla="*/ f16 1 f20"/>
                <a:gd name="f25" fmla="*/ f21 f12 1"/>
                <a:gd name="f26" fmla="*/ f22 f12 1"/>
                <a:gd name="f27" fmla="*/ f24 f13 1"/>
                <a:gd name="f28" fmla="*/ f23 f13 1"/>
              </a:gdLst>
              <a:ahLst/>
              <a:cxnLst>
                <a:cxn ang="3cd4">
                  <a:pos x="hc" y="t"/>
                </a:cxn>
                <a:cxn ang="0">
                  <a:pos x="r" y="vc"/>
                </a:cxn>
                <a:cxn ang="cd4">
                  <a:pos x="hc" y="b"/>
                </a:cxn>
                <a:cxn ang="cd2">
                  <a:pos x="l" y="vc"/>
                </a:cxn>
              </a:cxnLst>
              <a:rect l="f25" t="f28" r="f26" b="f27"/>
              <a:pathLst>
                <a:path w="35" h="73">
                  <a:moveTo>
                    <a:pt x="f2" y="f2"/>
                  </a:moveTo>
                  <a:cubicBezTo>
                    <a:pt x="f5" y="f6"/>
                    <a:pt x="f7" y="f8"/>
                    <a:pt x="f9" y="f4"/>
                  </a:cubicBezTo>
                  <a:cubicBezTo>
                    <a:pt x="f3" y="f4"/>
                    <a:pt x="f3" y="f4"/>
                    <a:pt x="f3" y="f4"/>
                  </a:cubicBezTo>
                  <a:cubicBezTo>
                    <a:pt x="f10" y="f8"/>
                    <a:pt x="f11" y="f6"/>
                    <a:pt x="f2" y="f2"/>
                  </a:cubicBezTo>
                  <a:close/>
                </a:path>
              </a:pathLst>
            </a:custGeom>
            <a:solidFill>
              <a:srgbClr val="2E5369">
                <a:alpha val="20000"/>
              </a:srgbClr>
            </a:solidFill>
            <a:ln cap="rnd">
              <a:noFill/>
              <a:prstDash val="solid"/>
            </a:ln>
          </p:spPr>
          <p:txBody>
            <a:bodyPr lIns="0" tIns="0" rIns="0" bIns="0"/>
            <a:lstStyle/>
            <a:p>
              <a:endParaRPr lang="en-US"/>
            </a:p>
          </p:txBody>
        </p:sp>
        <p:sp>
          <p:nvSpPr>
            <p:cNvPr id="17" name="Freeform 21"/>
            <p:cNvSpPr/>
            <p:nvPr/>
          </p:nvSpPr>
          <p:spPr>
            <a:xfrm>
              <a:off x="769723" y="5359462"/>
              <a:ext cx="37270" cy="221787"/>
            </a:xfrm>
            <a:custGeom>
              <a:avLst/>
              <a:gdLst>
                <a:gd name="f0" fmla="val w"/>
                <a:gd name="f1" fmla="val h"/>
                <a:gd name="f2" fmla="val 0"/>
                <a:gd name="f3" fmla="val 8"/>
                <a:gd name="f4" fmla="val 48"/>
                <a:gd name="f5" fmla="val 7"/>
                <a:gd name="f6" fmla="val 44"/>
                <a:gd name="f7" fmla="val 46"/>
                <a:gd name="f8" fmla="val 47"/>
                <a:gd name="f9" fmla="val 38"/>
                <a:gd name="f10" fmla="val 29"/>
                <a:gd name="f11" fmla="val 19"/>
                <a:gd name="f12" fmla="val 5"/>
                <a:gd name="f13" fmla="val 13"/>
                <a:gd name="f14" fmla="val 3"/>
                <a:gd name="f15" fmla="val 6"/>
                <a:gd name="f16" fmla="val 1"/>
                <a:gd name="f17" fmla="val 9"/>
                <a:gd name="f18" fmla="val 17"/>
                <a:gd name="f19" fmla="val 26"/>
                <a:gd name="f20" fmla="val 2"/>
                <a:gd name="f21" fmla="val 32"/>
                <a:gd name="f22" fmla="*/ f0 1 8"/>
                <a:gd name="f23" fmla="*/ f1 1 48"/>
                <a:gd name="f24" fmla="val f2"/>
                <a:gd name="f25" fmla="val f3"/>
                <a:gd name="f26" fmla="val f4"/>
                <a:gd name="f27" fmla="+- f26 0 f24"/>
                <a:gd name="f28" fmla="+- f25 0 f24"/>
                <a:gd name="f29" fmla="*/ f28 1 8"/>
                <a:gd name="f30" fmla="*/ f27 1 48"/>
                <a:gd name="f31" fmla="*/ 0 1 f29"/>
                <a:gd name="f32" fmla="*/ f25 1 f29"/>
                <a:gd name="f33" fmla="*/ 0 1 f30"/>
                <a:gd name="f34" fmla="*/ f26 1 f30"/>
                <a:gd name="f35" fmla="*/ f31 f22 1"/>
                <a:gd name="f36" fmla="*/ f32 f22 1"/>
                <a:gd name="f37" fmla="*/ f34 f23 1"/>
                <a:gd name="f38" fmla="*/ f33 f23 1"/>
              </a:gdLst>
              <a:ahLst/>
              <a:cxnLst>
                <a:cxn ang="3cd4">
                  <a:pos x="hc" y="t"/>
                </a:cxn>
                <a:cxn ang="0">
                  <a:pos x="r" y="vc"/>
                </a:cxn>
                <a:cxn ang="cd4">
                  <a:pos x="hc" y="b"/>
                </a:cxn>
                <a:cxn ang="cd2">
                  <a:pos x="l" y="vc"/>
                </a:cxn>
              </a:cxnLst>
              <a:rect l="f35" t="f38" r="f36" b="f37"/>
              <a:pathLst>
                <a:path w="8" h="48">
                  <a:moveTo>
                    <a:pt x="f5" y="f6"/>
                  </a:moveTo>
                  <a:cubicBezTo>
                    <a:pt x="f5" y="f7"/>
                    <a:pt x="f3" y="f8"/>
                    <a:pt x="f3" y="f4"/>
                  </a:cubicBezTo>
                  <a:cubicBezTo>
                    <a:pt x="f3" y="f9"/>
                    <a:pt x="f3" y="f10"/>
                    <a:pt x="f3" y="f11"/>
                  </a:cubicBezTo>
                  <a:cubicBezTo>
                    <a:pt x="f12" y="f13"/>
                    <a:pt x="f14" y="f15"/>
                    <a:pt x="f16" y="f2"/>
                  </a:cubicBezTo>
                  <a:cubicBezTo>
                    <a:pt x="f2" y="f17"/>
                    <a:pt x="f2" y="f18"/>
                    <a:pt x="f2" y="f19"/>
                  </a:cubicBezTo>
                  <a:cubicBezTo>
                    <a:pt x="f20" y="f21"/>
                    <a:pt x="f12" y="f9"/>
                    <a:pt x="f5" y="f6"/>
                  </a:cubicBezTo>
                  <a:close/>
                </a:path>
              </a:pathLst>
            </a:custGeom>
            <a:solidFill>
              <a:srgbClr val="2E5369">
                <a:alpha val="20000"/>
              </a:srgbClr>
            </a:solidFill>
            <a:ln cap="rnd">
              <a:noFill/>
              <a:prstDash val="solid"/>
            </a:ln>
          </p:spPr>
          <p:txBody>
            <a:bodyPr lIns="0" tIns="0" rIns="0" bIns="0"/>
            <a:lstStyle/>
            <a:p>
              <a:endParaRPr lang="en-US"/>
            </a:p>
          </p:txBody>
        </p:sp>
        <p:sp>
          <p:nvSpPr>
            <p:cNvPr id="18" name="Freeform 22"/>
            <p:cNvSpPr/>
            <p:nvPr/>
          </p:nvSpPr>
          <p:spPr>
            <a:xfrm>
              <a:off x="849861" y="6244739"/>
              <a:ext cx="238557" cy="622486"/>
            </a:xfrm>
            <a:custGeom>
              <a:avLst/>
              <a:gdLst>
                <a:gd name="f0" fmla="val w"/>
                <a:gd name="f1" fmla="val h"/>
                <a:gd name="f2" fmla="val 0"/>
                <a:gd name="f3" fmla="val 52"/>
                <a:gd name="f4" fmla="val 135"/>
                <a:gd name="f5" fmla="val 7"/>
                <a:gd name="f6" fmla="val 18"/>
                <a:gd name="f7" fmla="val 5"/>
                <a:gd name="f8" fmla="val 12"/>
                <a:gd name="f9" fmla="val 2"/>
                <a:gd name="f10" fmla="val 6"/>
                <a:gd name="f11" fmla="val 3"/>
                <a:gd name="f12" fmla="val 16"/>
                <a:gd name="f13" fmla="val 32"/>
                <a:gd name="f14" fmla="val 48"/>
                <a:gd name="f15" fmla="val 13"/>
                <a:gd name="f16" fmla="val 53"/>
                <a:gd name="f17" fmla="val 14"/>
                <a:gd name="f18" fmla="val 57"/>
                <a:gd name="f19" fmla="val 62"/>
                <a:gd name="f20" fmla="val 27"/>
                <a:gd name="f21" fmla="val 86"/>
                <a:gd name="f22" fmla="val 39"/>
                <a:gd name="f23" fmla="val 111"/>
                <a:gd name="f24" fmla="val 51"/>
                <a:gd name="f25" fmla="val 41"/>
                <a:gd name="f26" fmla="val 109"/>
                <a:gd name="f27" fmla="val 83"/>
                <a:gd name="f28" fmla="val 24"/>
                <a:gd name="f29" fmla="val 56"/>
                <a:gd name="f30" fmla="val 43"/>
                <a:gd name="f31" fmla="val 31"/>
                <a:gd name="f32" fmla="*/ f0 1 52"/>
                <a:gd name="f33" fmla="*/ f1 1 135"/>
                <a:gd name="f34" fmla="val f2"/>
                <a:gd name="f35" fmla="val f3"/>
                <a:gd name="f36" fmla="val f4"/>
                <a:gd name="f37" fmla="+- f36 0 f34"/>
                <a:gd name="f38" fmla="+- f35 0 f34"/>
                <a:gd name="f39" fmla="*/ f38 1 52"/>
                <a:gd name="f40" fmla="*/ f37 1 135"/>
                <a:gd name="f41" fmla="*/ 0 1 f39"/>
                <a:gd name="f42" fmla="*/ f35 1 f39"/>
                <a:gd name="f43" fmla="*/ 0 1 f40"/>
                <a:gd name="f44" fmla="*/ f36 1 f40"/>
                <a:gd name="f45" fmla="*/ f41 f32 1"/>
                <a:gd name="f46" fmla="*/ f42 f32 1"/>
                <a:gd name="f47" fmla="*/ f44 f33 1"/>
                <a:gd name="f48" fmla="*/ f43 f33 1"/>
              </a:gdLst>
              <a:ahLst/>
              <a:cxnLst>
                <a:cxn ang="3cd4">
                  <a:pos x="hc" y="t"/>
                </a:cxn>
                <a:cxn ang="0">
                  <a:pos x="r" y="vc"/>
                </a:cxn>
                <a:cxn ang="cd4">
                  <a:pos x="hc" y="b"/>
                </a:cxn>
                <a:cxn ang="cd2">
                  <a:pos x="l" y="vc"/>
                </a:cxn>
              </a:cxnLst>
              <a:rect l="f45" t="f48" r="f46" b="f47"/>
              <a:pathLst>
                <a:path w="52" h="135">
                  <a:moveTo>
                    <a:pt x="f5" y="f6"/>
                  </a:moveTo>
                  <a:cubicBezTo>
                    <a:pt x="f7" y="f8"/>
                    <a:pt x="f9" y="f10"/>
                    <a:pt x="f2" y="f2"/>
                  </a:cubicBezTo>
                  <a:cubicBezTo>
                    <a:pt x="f11" y="f12"/>
                    <a:pt x="f5" y="f13"/>
                    <a:pt x="f8" y="f14"/>
                  </a:cubicBezTo>
                  <a:cubicBezTo>
                    <a:pt x="f15" y="f16"/>
                    <a:pt x="f17" y="f18"/>
                    <a:pt x="f12" y="f19"/>
                  </a:cubicBezTo>
                  <a:cubicBezTo>
                    <a:pt x="f20" y="f21"/>
                    <a:pt x="f22" y="f23"/>
                    <a:pt x="f24" y="f4"/>
                  </a:cubicBezTo>
                  <a:cubicBezTo>
                    <a:pt x="f3" y="f4"/>
                    <a:pt x="f3" y="f4"/>
                    <a:pt x="f3" y="f4"/>
                  </a:cubicBezTo>
                  <a:cubicBezTo>
                    <a:pt x="f25" y="f26"/>
                    <a:pt x="f13" y="f27"/>
                    <a:pt x="f28" y="f29"/>
                  </a:cubicBezTo>
                  <a:cubicBezTo>
                    <a:pt x="f6" y="f30"/>
                    <a:pt x="f15" y="f31"/>
                    <a:pt x="f5" y="f6"/>
                  </a:cubicBezTo>
                  <a:close/>
                </a:path>
              </a:pathLst>
            </a:custGeom>
            <a:solidFill>
              <a:srgbClr val="2E5369">
                <a:alpha val="20000"/>
              </a:srgbClr>
            </a:solidFill>
            <a:ln cap="rnd">
              <a:noFill/>
              <a:prstDash val="solid"/>
            </a:ln>
          </p:spPr>
          <p:txBody>
            <a:bodyPr lIns="0" tIns="0" rIns="0" bIns="0"/>
            <a:lstStyle/>
            <a:p>
              <a:endParaRPr lang="en-US"/>
            </a:p>
          </p:txBody>
        </p:sp>
      </p:grpSp>
      <p:grpSp>
        <p:nvGrpSpPr>
          <p:cNvPr id="19" name="Group 9"/>
          <p:cNvGrpSpPr/>
          <p:nvPr/>
        </p:nvGrpSpPr>
        <p:grpSpPr>
          <a:xfrm>
            <a:off x="27221" y="155"/>
            <a:ext cx="2356674" cy="6853098"/>
            <a:chOff x="27221" y="155"/>
            <a:chExt cx="2356674" cy="6853098"/>
          </a:xfrm>
        </p:grpSpPr>
        <p:sp>
          <p:nvSpPr>
            <p:cNvPr id="20" name="Freeform 27"/>
            <p:cNvSpPr/>
            <p:nvPr/>
          </p:nvSpPr>
          <p:spPr>
            <a:xfrm>
              <a:off x="27221" y="155"/>
              <a:ext cx="494324" cy="4401043"/>
            </a:xfrm>
            <a:custGeom>
              <a:avLst/>
              <a:gdLst>
                <a:gd name="f0" fmla="val w"/>
                <a:gd name="f1" fmla="val h"/>
                <a:gd name="f2" fmla="val 0"/>
                <a:gd name="f3" fmla="val 103"/>
                <a:gd name="f4" fmla="val 920"/>
                <a:gd name="f5" fmla="val 7"/>
                <a:gd name="f6" fmla="val 210"/>
                <a:gd name="f7" fmla="val 11"/>
                <a:gd name="f8" fmla="val 288"/>
                <a:gd name="f9" fmla="val 17"/>
                <a:gd name="f10" fmla="val 367"/>
                <a:gd name="f11" fmla="val 26"/>
                <a:gd name="f12" fmla="val 445"/>
                <a:gd name="f13" fmla="val 34"/>
                <a:gd name="f14" fmla="val 523"/>
                <a:gd name="f15" fmla="val 44"/>
                <a:gd name="f16" fmla="val 601"/>
                <a:gd name="f17" fmla="val 57"/>
                <a:gd name="f18" fmla="val 679"/>
                <a:gd name="f19" fmla="val 69"/>
                <a:gd name="f20" fmla="val 757"/>
                <a:gd name="f21" fmla="val 84"/>
                <a:gd name="f22" fmla="val 834"/>
                <a:gd name="f23" fmla="val 101"/>
                <a:gd name="f24" fmla="val 911"/>
                <a:gd name="f25" fmla="val 102"/>
                <a:gd name="f26" fmla="val 914"/>
                <a:gd name="f27" fmla="val 917"/>
                <a:gd name="f28" fmla="val 905"/>
                <a:gd name="f29" fmla="val 100"/>
                <a:gd name="f30" fmla="val 889"/>
                <a:gd name="f31" fmla="val 99"/>
                <a:gd name="f32" fmla="val 874"/>
                <a:gd name="f33" fmla="val 871"/>
                <a:gd name="f34" fmla="val 868"/>
                <a:gd name="f35" fmla="val 866"/>
                <a:gd name="f36" fmla="val 85"/>
                <a:gd name="f37" fmla="val 803"/>
                <a:gd name="f38" fmla="val 73"/>
                <a:gd name="f39" fmla="val 741"/>
                <a:gd name="f40" fmla="val 63"/>
                <a:gd name="f41" fmla="val 678"/>
                <a:gd name="f42" fmla="val 50"/>
                <a:gd name="f43" fmla="val 600"/>
                <a:gd name="f44" fmla="val 39"/>
                <a:gd name="f45" fmla="val 30"/>
                <a:gd name="f46" fmla="val 444"/>
                <a:gd name="f47" fmla="val 21"/>
                <a:gd name="f48" fmla="val 366"/>
                <a:gd name="f49" fmla="val 14"/>
                <a:gd name="f50" fmla="val 9"/>
                <a:gd name="f51" fmla="val 209"/>
                <a:gd name="f52" fmla="val 170"/>
                <a:gd name="f53" fmla="val 5"/>
                <a:gd name="f54" fmla="val 131"/>
                <a:gd name="f55" fmla="val 3"/>
                <a:gd name="f56" fmla="val 92"/>
                <a:gd name="f57" fmla="val 2"/>
                <a:gd name="f58" fmla="val 61"/>
                <a:gd name="f59" fmla="val 1"/>
                <a:gd name="f60" fmla="val 31"/>
                <a:gd name="f61" fmla="val 4"/>
                <a:gd name="f62" fmla="*/ f0 1 103"/>
                <a:gd name="f63" fmla="*/ f1 1 920"/>
                <a:gd name="f64" fmla="val f2"/>
                <a:gd name="f65" fmla="val f3"/>
                <a:gd name="f66" fmla="val f4"/>
                <a:gd name="f67" fmla="+- f66 0 f64"/>
                <a:gd name="f68" fmla="+- f65 0 f64"/>
                <a:gd name="f69" fmla="*/ f68 1 103"/>
                <a:gd name="f70" fmla="*/ f67 1 920"/>
                <a:gd name="f71" fmla="*/ 0 1 f69"/>
                <a:gd name="f72" fmla="*/ f65 1 f69"/>
                <a:gd name="f73" fmla="*/ 0 1 f70"/>
                <a:gd name="f74" fmla="*/ f66 1 f70"/>
                <a:gd name="f75" fmla="*/ f71 f62 1"/>
                <a:gd name="f76" fmla="*/ f72 f62 1"/>
                <a:gd name="f77" fmla="*/ f74 f63 1"/>
                <a:gd name="f78" fmla="*/ f73 f63 1"/>
              </a:gdLst>
              <a:ahLst/>
              <a:cxnLst>
                <a:cxn ang="3cd4">
                  <a:pos x="hc" y="t"/>
                </a:cxn>
                <a:cxn ang="0">
                  <a:pos x="r" y="vc"/>
                </a:cxn>
                <a:cxn ang="cd4">
                  <a:pos x="hc" y="b"/>
                </a:cxn>
                <a:cxn ang="cd2">
                  <a:pos x="l" y="vc"/>
                </a:cxn>
              </a:cxnLst>
              <a:rect l="f75" t="f78" r="f76" b="f77"/>
              <a:pathLst>
                <a:path w="103" h="920">
                  <a:moveTo>
                    <a:pt x="f5" y="f6"/>
                  </a:moveTo>
                  <a:cubicBezTo>
                    <a:pt x="f7" y="f8"/>
                    <a:pt x="f9" y="f10"/>
                    <a:pt x="f11" y="f12"/>
                  </a:cubicBezTo>
                  <a:cubicBezTo>
                    <a:pt x="f13" y="f14"/>
                    <a:pt x="f15" y="f16"/>
                    <a:pt x="f17" y="f18"/>
                  </a:cubicBezTo>
                  <a:cubicBezTo>
                    <a:pt x="f19" y="f20"/>
                    <a:pt x="f21" y="f22"/>
                    <a:pt x="f23" y="f24"/>
                  </a:cubicBezTo>
                  <a:cubicBezTo>
                    <a:pt x="f25" y="f26"/>
                    <a:pt x="f3" y="f27"/>
                    <a:pt x="f3" y="f4"/>
                  </a:cubicBezTo>
                  <a:cubicBezTo>
                    <a:pt x="f25" y="f28"/>
                    <a:pt x="f29" y="f30"/>
                    <a:pt x="f31" y="f32"/>
                  </a:cubicBezTo>
                  <a:cubicBezTo>
                    <a:pt x="f31" y="f33"/>
                    <a:pt x="f31" y="f34"/>
                    <a:pt x="f31" y="f35"/>
                  </a:cubicBezTo>
                  <a:cubicBezTo>
                    <a:pt x="f36" y="f37"/>
                    <a:pt x="f38" y="f39"/>
                    <a:pt x="f40" y="f41"/>
                  </a:cubicBezTo>
                  <a:cubicBezTo>
                    <a:pt x="f42" y="f43"/>
                    <a:pt x="f44" y="f14"/>
                    <a:pt x="f45" y="f46"/>
                  </a:cubicBezTo>
                  <a:cubicBezTo>
                    <a:pt x="f47" y="f48"/>
                    <a:pt x="f49" y="f8"/>
                    <a:pt x="f50" y="f51"/>
                  </a:cubicBezTo>
                  <a:cubicBezTo>
                    <a:pt x="f5" y="f52"/>
                    <a:pt x="f53" y="f54"/>
                    <a:pt x="f55" y="f56"/>
                  </a:cubicBezTo>
                  <a:cubicBezTo>
                    <a:pt x="f57" y="f58"/>
                    <a:pt x="f59" y="f60"/>
                    <a:pt x="f59" y="f2"/>
                  </a:cubicBezTo>
                  <a:cubicBezTo>
                    <a:pt x="f2" y="f2"/>
                    <a:pt x="f2" y="f2"/>
                    <a:pt x="f2" y="f2"/>
                  </a:cubicBezTo>
                  <a:cubicBezTo>
                    <a:pt x="f2" y="f60"/>
                    <a:pt x="f59" y="f58"/>
                    <a:pt x="f59" y="f56"/>
                  </a:cubicBezTo>
                  <a:cubicBezTo>
                    <a:pt x="f55" y="f54"/>
                    <a:pt x="f61" y="f52"/>
                    <a:pt x="f5" y="f6"/>
                  </a:cubicBezTo>
                  <a:close/>
                </a:path>
              </a:pathLst>
            </a:custGeom>
            <a:solidFill>
              <a:srgbClr val="2E5369"/>
            </a:solidFill>
            <a:ln cap="rnd">
              <a:noFill/>
              <a:prstDash val="solid"/>
            </a:ln>
          </p:spPr>
          <p:txBody>
            <a:bodyPr lIns="0" tIns="0" rIns="0" bIns="0"/>
            <a:lstStyle/>
            <a:p>
              <a:endParaRPr lang="en-US"/>
            </a:p>
          </p:txBody>
        </p:sp>
        <p:sp>
          <p:nvSpPr>
            <p:cNvPr id="21" name="Freeform 28"/>
            <p:cNvSpPr/>
            <p:nvPr/>
          </p:nvSpPr>
          <p:spPr>
            <a:xfrm>
              <a:off x="550285" y="4316470"/>
              <a:ext cx="423440" cy="1580695"/>
            </a:xfrm>
            <a:custGeom>
              <a:avLst/>
              <a:gdLst>
                <a:gd name="f0" fmla="val w"/>
                <a:gd name="f1" fmla="val h"/>
                <a:gd name="f2" fmla="val 0"/>
                <a:gd name="f3" fmla="val 88"/>
                <a:gd name="f4" fmla="val 330"/>
                <a:gd name="f5" fmla="val 53"/>
                <a:gd name="f6" fmla="val 229"/>
                <a:gd name="f7" fmla="val 64"/>
                <a:gd name="f8" fmla="val 263"/>
                <a:gd name="f9" fmla="val 75"/>
                <a:gd name="f10" fmla="val 297"/>
                <a:gd name="f11" fmla="val 323"/>
                <a:gd name="f12" fmla="val 315"/>
                <a:gd name="f13" fmla="val 308"/>
                <a:gd name="f14" fmla="val 307"/>
                <a:gd name="f15" fmla="val 305"/>
                <a:gd name="f16" fmla="val 304"/>
                <a:gd name="f17" fmla="val 79"/>
                <a:gd name="f18" fmla="val 278"/>
                <a:gd name="f19" fmla="val 70"/>
                <a:gd name="f20" fmla="val 252"/>
                <a:gd name="f21" fmla="val 62"/>
                <a:gd name="f22" fmla="val 226"/>
                <a:gd name="f23" fmla="val 38"/>
                <a:gd name="f24" fmla="val 152"/>
                <a:gd name="f25" fmla="val 17"/>
                <a:gd name="f26" fmla="val 76"/>
                <a:gd name="f27" fmla="val 2"/>
                <a:gd name="f28" fmla="val 21"/>
                <a:gd name="f29" fmla="val 4"/>
                <a:gd name="f30" fmla="val 42"/>
                <a:gd name="f31" fmla="val 7"/>
                <a:gd name="f32" fmla="val 63"/>
                <a:gd name="f33" fmla="val 119"/>
                <a:gd name="f34" fmla="val 36"/>
                <a:gd name="f35" fmla="val 174"/>
                <a:gd name="f36" fmla="*/ f0 1 88"/>
                <a:gd name="f37" fmla="*/ f1 1 330"/>
                <a:gd name="f38" fmla="val f2"/>
                <a:gd name="f39" fmla="val f3"/>
                <a:gd name="f40" fmla="val f4"/>
                <a:gd name="f41" fmla="+- f40 0 f38"/>
                <a:gd name="f42" fmla="+- f39 0 f38"/>
                <a:gd name="f43" fmla="*/ f42 1 88"/>
                <a:gd name="f44" fmla="*/ f41 1 330"/>
                <a:gd name="f45" fmla="*/ 0 1 f43"/>
                <a:gd name="f46" fmla="*/ f39 1 f43"/>
                <a:gd name="f47" fmla="*/ 0 1 f44"/>
                <a:gd name="f48" fmla="*/ f40 1 f44"/>
                <a:gd name="f49" fmla="*/ f45 f36 1"/>
                <a:gd name="f50" fmla="*/ f46 f36 1"/>
                <a:gd name="f51" fmla="*/ f48 f37 1"/>
                <a:gd name="f52" fmla="*/ f47 f37 1"/>
              </a:gdLst>
              <a:ahLst/>
              <a:cxnLst>
                <a:cxn ang="3cd4">
                  <a:pos x="hc" y="t"/>
                </a:cxn>
                <a:cxn ang="0">
                  <a:pos x="r" y="vc"/>
                </a:cxn>
                <a:cxn ang="cd4">
                  <a:pos x="hc" y="b"/>
                </a:cxn>
                <a:cxn ang="cd2">
                  <a:pos x="l" y="vc"/>
                </a:cxn>
              </a:cxnLst>
              <a:rect l="f49" t="f52" r="f50" b="f51"/>
              <a:pathLst>
                <a:path w="88" h="330">
                  <a:moveTo>
                    <a:pt x="f5" y="f6"/>
                  </a:moveTo>
                  <a:cubicBezTo>
                    <a:pt x="f7" y="f8"/>
                    <a:pt x="f9" y="f10"/>
                    <a:pt x="f3" y="f4"/>
                  </a:cubicBezTo>
                  <a:cubicBezTo>
                    <a:pt x="f3" y="f11"/>
                    <a:pt x="f3" y="f12"/>
                    <a:pt x="f3" y="f13"/>
                  </a:cubicBezTo>
                  <a:cubicBezTo>
                    <a:pt x="f3" y="f14"/>
                    <a:pt x="f3" y="f15"/>
                    <a:pt x="f3" y="f16"/>
                  </a:cubicBezTo>
                  <a:cubicBezTo>
                    <a:pt x="f17" y="f18"/>
                    <a:pt x="f19" y="f20"/>
                    <a:pt x="f21" y="f22"/>
                  </a:cubicBezTo>
                  <a:cubicBezTo>
                    <a:pt x="f23" y="f24"/>
                    <a:pt x="f25" y="f26"/>
                    <a:pt x="f2" y="f2"/>
                  </a:cubicBezTo>
                  <a:cubicBezTo>
                    <a:pt x="f27" y="f28"/>
                    <a:pt x="f29" y="f30"/>
                    <a:pt x="f31" y="f32"/>
                  </a:cubicBezTo>
                  <a:cubicBezTo>
                    <a:pt x="f28" y="f33"/>
                    <a:pt x="f34" y="f35"/>
                    <a:pt x="f5" y="f6"/>
                  </a:cubicBezTo>
                  <a:close/>
                </a:path>
              </a:pathLst>
            </a:custGeom>
            <a:solidFill>
              <a:srgbClr val="2E5369"/>
            </a:solidFill>
            <a:ln cap="rnd">
              <a:noFill/>
              <a:prstDash val="solid"/>
            </a:ln>
          </p:spPr>
          <p:txBody>
            <a:bodyPr lIns="0" tIns="0" rIns="0" bIns="0"/>
            <a:lstStyle/>
            <a:p>
              <a:endParaRPr lang="en-US"/>
            </a:p>
          </p:txBody>
        </p:sp>
        <p:sp>
          <p:nvSpPr>
            <p:cNvPr id="22" name="Freeform 29"/>
            <p:cNvSpPr/>
            <p:nvPr/>
          </p:nvSpPr>
          <p:spPr>
            <a:xfrm>
              <a:off x="1006297" y="5862684"/>
              <a:ext cx="431103" cy="990569"/>
            </a:xfrm>
            <a:custGeom>
              <a:avLst/>
              <a:gdLst>
                <a:gd name="f0" fmla="val 180"/>
                <a:gd name="f1" fmla="val w"/>
                <a:gd name="f2" fmla="val h"/>
                <a:gd name="f3" fmla="val 0"/>
                <a:gd name="f4" fmla="val 90"/>
                <a:gd name="f5" fmla="val 207"/>
                <a:gd name="f6" fmla="val 6"/>
                <a:gd name="f7" fmla="val 15"/>
                <a:gd name="f8" fmla="val 4"/>
                <a:gd name="f9" fmla="val 10"/>
                <a:gd name="f10" fmla="val 2"/>
                <a:gd name="f11" fmla="val 5"/>
                <a:gd name="f12" fmla="val 9"/>
                <a:gd name="f13" fmla="val 19"/>
                <a:gd name="f14" fmla="val 1"/>
                <a:gd name="f15" fmla="val 29"/>
                <a:gd name="f16" fmla="val 14"/>
                <a:gd name="f17" fmla="val 62"/>
                <a:gd name="f18" fmla="val 27"/>
                <a:gd name="f19" fmla="val 95"/>
                <a:gd name="f20" fmla="val 42"/>
                <a:gd name="f21" fmla="val 127"/>
                <a:gd name="f22" fmla="val 54"/>
                <a:gd name="f23" fmla="val 154"/>
                <a:gd name="f24" fmla="val 67"/>
                <a:gd name="f25" fmla="val 181"/>
                <a:gd name="f26" fmla="val 80"/>
                <a:gd name="f27" fmla="val 76"/>
                <a:gd name="f28" fmla="val 63"/>
                <a:gd name="f29" fmla="val 152"/>
                <a:gd name="f30" fmla="val 50"/>
                <a:gd name="f31" fmla="val 123"/>
                <a:gd name="f32" fmla="val 34"/>
                <a:gd name="f33" fmla="val 88"/>
                <a:gd name="f34" fmla="val 20"/>
                <a:gd name="f35" fmla="val 51"/>
                <a:gd name="f36" fmla="*/ f1 1 90"/>
                <a:gd name="f37" fmla="*/ f2 1 207"/>
                <a:gd name="f38" fmla="val f3"/>
                <a:gd name="f39" fmla="val f4"/>
                <a:gd name="f40" fmla="val f5"/>
                <a:gd name="f41" fmla="+- f40 0 f38"/>
                <a:gd name="f42" fmla="+- f39 0 f38"/>
                <a:gd name="f43" fmla="*/ f42 1 90"/>
                <a:gd name="f44" fmla="*/ f41 1 207"/>
                <a:gd name="f45" fmla="*/ 0 1 f43"/>
                <a:gd name="f46" fmla="*/ f39 1 f43"/>
                <a:gd name="f47" fmla="*/ 0 1 f44"/>
                <a:gd name="f48" fmla="*/ f40 1 f44"/>
                <a:gd name="f49" fmla="*/ f45 f36 1"/>
                <a:gd name="f50" fmla="*/ f46 f36 1"/>
                <a:gd name="f51" fmla="*/ f48 f37 1"/>
                <a:gd name="f52" fmla="*/ f47 f37 1"/>
              </a:gdLst>
              <a:ahLst/>
              <a:cxnLst>
                <a:cxn ang="3cd4">
                  <a:pos x="hc" y="t"/>
                </a:cxn>
                <a:cxn ang="0">
                  <a:pos x="r" y="vc"/>
                </a:cxn>
                <a:cxn ang="cd4">
                  <a:pos x="hc" y="b"/>
                </a:cxn>
                <a:cxn ang="cd2">
                  <a:pos x="l" y="vc"/>
                </a:cxn>
              </a:cxnLst>
              <a:rect l="f49" t="f52" r="f50" b="f51"/>
              <a:pathLst>
                <a:path w="90" h="207">
                  <a:moveTo>
                    <a:pt x="f6" y="f7"/>
                  </a:moveTo>
                  <a:cubicBezTo>
                    <a:pt x="f8" y="f9"/>
                    <a:pt x="f10" y="f11"/>
                    <a:pt x="f3" y="f3"/>
                  </a:cubicBezTo>
                  <a:cubicBezTo>
                    <a:pt x="f3" y="f12"/>
                    <a:pt x="f3" y="f13"/>
                    <a:pt x="f14" y="f15"/>
                  </a:cubicBezTo>
                  <a:cubicBezTo>
                    <a:pt x="f16" y="f17"/>
                    <a:pt x="f18" y="f19"/>
                    <a:pt x="f20" y="f21"/>
                  </a:cubicBezTo>
                  <a:cubicBezTo>
                    <a:pt x="f22" y="f23"/>
                    <a:pt x="f24" y="f25"/>
                    <a:pt x="f26" y="f5"/>
                  </a:cubicBezTo>
                  <a:cubicBezTo>
                    <a:pt x="f4" y="f5"/>
                    <a:pt x="f4" y="f5"/>
                    <a:pt x="f4" y="f5"/>
                  </a:cubicBezTo>
                  <a:cubicBezTo>
                    <a:pt x="f27" y="f0"/>
                    <a:pt x="f28" y="f29"/>
                    <a:pt x="f30" y="f31"/>
                  </a:cubicBezTo>
                  <a:cubicBezTo>
                    <a:pt x="f32" y="f33"/>
                    <a:pt x="f34" y="f35"/>
                    <a:pt x="f6" y="f7"/>
                  </a:cubicBezTo>
                  <a:close/>
                </a:path>
              </a:pathLst>
            </a:custGeom>
            <a:solidFill>
              <a:srgbClr val="2E5369"/>
            </a:solidFill>
            <a:ln cap="rnd">
              <a:noFill/>
              <a:prstDash val="solid"/>
            </a:ln>
          </p:spPr>
          <p:txBody>
            <a:bodyPr lIns="0" tIns="0" rIns="0" bIns="0"/>
            <a:lstStyle/>
            <a:p>
              <a:endParaRPr lang="en-US"/>
            </a:p>
          </p:txBody>
        </p:sp>
        <p:sp>
          <p:nvSpPr>
            <p:cNvPr id="23" name="Freeform 30"/>
            <p:cNvSpPr/>
            <p:nvPr/>
          </p:nvSpPr>
          <p:spPr>
            <a:xfrm>
              <a:off x="521546" y="4364376"/>
              <a:ext cx="551803" cy="2235964"/>
            </a:xfrm>
            <a:custGeom>
              <a:avLst/>
              <a:gdLst>
                <a:gd name="f0" fmla="val w"/>
                <a:gd name="f1" fmla="val h"/>
                <a:gd name="f2" fmla="val 0"/>
                <a:gd name="f3" fmla="val 115"/>
                <a:gd name="f4" fmla="val 467"/>
                <a:gd name="f5" fmla="val 101"/>
                <a:gd name="f6" fmla="val 409"/>
                <a:gd name="f7" fmla="val 93"/>
                <a:gd name="f8" fmla="val 388"/>
                <a:gd name="f9" fmla="val 85"/>
                <a:gd name="f10" fmla="val 366"/>
                <a:gd name="f11" fmla="val 78"/>
                <a:gd name="f12" fmla="val 344"/>
                <a:gd name="f13" fmla="val 57"/>
                <a:gd name="f14" fmla="val 281"/>
                <a:gd name="f15" fmla="val 41"/>
                <a:gd name="f16" fmla="val 216"/>
                <a:gd name="f17" fmla="val 29"/>
                <a:gd name="f18" fmla="val 151"/>
                <a:gd name="f19" fmla="val 22"/>
                <a:gd name="f20" fmla="val 119"/>
                <a:gd name="f21" fmla="val 17"/>
                <a:gd name="f22" fmla="val 86"/>
                <a:gd name="f23" fmla="val 13"/>
                <a:gd name="f24" fmla="val 53"/>
                <a:gd name="f25" fmla="val 9"/>
                <a:gd name="f26" fmla="val 35"/>
                <a:gd name="f27" fmla="val 4"/>
                <a:gd name="f28" fmla="val 18"/>
                <a:gd name="f29" fmla="val 5"/>
                <a:gd name="f30" fmla="val 51"/>
                <a:gd name="f31" fmla="val 12"/>
                <a:gd name="f32" fmla="val 102"/>
                <a:gd name="f33" fmla="val 21"/>
                <a:gd name="f34" fmla="val 152"/>
                <a:gd name="f35" fmla="val 33"/>
                <a:gd name="f36" fmla="val 218"/>
                <a:gd name="f37" fmla="val 49"/>
                <a:gd name="f38" fmla="val 283"/>
                <a:gd name="f39" fmla="val 69"/>
                <a:gd name="f40" fmla="val 347"/>
                <a:gd name="f41" fmla="val 79"/>
                <a:gd name="f42" fmla="val 378"/>
                <a:gd name="f43" fmla="val 90"/>
                <a:gd name="f44" fmla="val 410"/>
                <a:gd name="f45" fmla="val 103"/>
                <a:gd name="f46" fmla="val 441"/>
                <a:gd name="f47" fmla="val 107"/>
                <a:gd name="f48" fmla="val 449"/>
                <a:gd name="f49" fmla="val 111"/>
                <a:gd name="f50" fmla="val 458"/>
                <a:gd name="f51" fmla="val 114"/>
                <a:gd name="f52" fmla="val 464"/>
                <a:gd name="f53" fmla="val 113"/>
                <a:gd name="f54" fmla="val 461"/>
                <a:gd name="f55" fmla="val 112"/>
                <a:gd name="f56" fmla="val 108"/>
                <a:gd name="f57" fmla="val 442"/>
                <a:gd name="f58" fmla="val 104"/>
                <a:gd name="f59" fmla="val 425"/>
                <a:gd name="f60" fmla="*/ f0 1 115"/>
                <a:gd name="f61" fmla="*/ f1 1 467"/>
                <a:gd name="f62" fmla="val f2"/>
                <a:gd name="f63" fmla="val f3"/>
                <a:gd name="f64" fmla="val f4"/>
                <a:gd name="f65" fmla="+- f64 0 f62"/>
                <a:gd name="f66" fmla="+- f63 0 f62"/>
                <a:gd name="f67" fmla="*/ f66 1 115"/>
                <a:gd name="f68" fmla="*/ f65 1 467"/>
                <a:gd name="f69" fmla="*/ 0 1 f67"/>
                <a:gd name="f70" fmla="*/ f63 1 f67"/>
                <a:gd name="f71" fmla="*/ 0 1 f68"/>
                <a:gd name="f72" fmla="*/ f64 1 f68"/>
                <a:gd name="f73" fmla="*/ f69 f60 1"/>
                <a:gd name="f74" fmla="*/ f70 f60 1"/>
                <a:gd name="f75" fmla="*/ f72 f61 1"/>
                <a:gd name="f76" fmla="*/ f71 f61 1"/>
              </a:gdLst>
              <a:ahLst/>
              <a:cxnLst>
                <a:cxn ang="3cd4">
                  <a:pos x="hc" y="t"/>
                </a:cxn>
                <a:cxn ang="0">
                  <a:pos x="r" y="vc"/>
                </a:cxn>
                <a:cxn ang="cd4">
                  <a:pos x="hc" y="b"/>
                </a:cxn>
                <a:cxn ang="cd2">
                  <a:pos x="l" y="vc"/>
                </a:cxn>
              </a:cxnLst>
              <a:rect l="f73" t="f76" r="f74" b="f75"/>
              <a:pathLst>
                <a:path w="115" h="467">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9" y="f30"/>
                    <a:pt x="f31" y="f32"/>
                    <a:pt x="f33" y="f34"/>
                  </a:cubicBezTo>
                  <a:cubicBezTo>
                    <a:pt x="f35" y="f36"/>
                    <a:pt x="f37" y="f38"/>
                    <a:pt x="f39" y="f40"/>
                  </a:cubicBezTo>
                  <a:cubicBezTo>
                    <a:pt x="f41" y="f42"/>
                    <a:pt x="f43" y="f44"/>
                    <a:pt x="f45" y="f46"/>
                  </a:cubicBezTo>
                  <a:cubicBezTo>
                    <a:pt x="f47" y="f48"/>
                    <a:pt x="f49" y="f50"/>
                    <a:pt x="f3" y="f4"/>
                  </a:cubicBezTo>
                  <a:cubicBezTo>
                    <a:pt x="f51" y="f52"/>
                    <a:pt x="f53" y="f54"/>
                    <a:pt x="f55" y="f50"/>
                  </a:cubicBezTo>
                  <a:cubicBezTo>
                    <a:pt x="f56" y="f57"/>
                    <a:pt x="f58" y="f59"/>
                    <a:pt x="f5" y="f6"/>
                  </a:cubicBezTo>
                  <a:close/>
                </a:path>
              </a:pathLst>
            </a:custGeom>
            <a:solidFill>
              <a:srgbClr val="2E5369"/>
            </a:solidFill>
            <a:ln cap="rnd">
              <a:noFill/>
              <a:prstDash val="solid"/>
            </a:ln>
          </p:spPr>
          <p:txBody>
            <a:bodyPr lIns="0" tIns="0" rIns="0" bIns="0"/>
            <a:lstStyle/>
            <a:p>
              <a:endParaRPr lang="en-US"/>
            </a:p>
          </p:txBody>
        </p:sp>
        <p:sp>
          <p:nvSpPr>
            <p:cNvPr id="24" name="Freeform 31"/>
            <p:cNvSpPr/>
            <p:nvPr/>
          </p:nvSpPr>
          <p:spPr>
            <a:xfrm>
              <a:off x="467898" y="1289203"/>
              <a:ext cx="174357" cy="3027267"/>
            </a:xfrm>
            <a:custGeom>
              <a:avLst/>
              <a:gdLst>
                <a:gd name="f0" fmla="val w"/>
                <a:gd name="f1" fmla="val h"/>
                <a:gd name="f2" fmla="val 0"/>
                <a:gd name="f3" fmla="val 36"/>
                <a:gd name="f4" fmla="val 633"/>
                <a:gd name="f5" fmla="val 17"/>
                <a:gd name="f6" fmla="val 15"/>
                <a:gd name="f7" fmla="val 621"/>
                <a:gd name="f8" fmla="val 14"/>
                <a:gd name="f9" fmla="val 609"/>
                <a:gd name="f10" fmla="val 13"/>
                <a:gd name="f11" fmla="val 597"/>
                <a:gd name="f12" fmla="val 8"/>
                <a:gd name="f13" fmla="val 530"/>
                <a:gd name="f14" fmla="val 5"/>
                <a:gd name="f15" fmla="val 464"/>
                <a:gd name="f16" fmla="val 398"/>
                <a:gd name="f17" fmla="val 331"/>
                <a:gd name="f18" fmla="val 265"/>
                <a:gd name="f19" fmla="val 198"/>
                <a:gd name="f20" fmla="val 165"/>
                <a:gd name="f21" fmla="val 18"/>
                <a:gd name="f22" fmla="val 132"/>
                <a:gd name="f23" fmla="val 22"/>
                <a:gd name="f24" fmla="val 99"/>
                <a:gd name="f25" fmla="val 26"/>
                <a:gd name="f26" fmla="val 66"/>
                <a:gd name="f27" fmla="val 30"/>
                <a:gd name="f28" fmla="val 33"/>
                <a:gd name="f29" fmla="val 35"/>
                <a:gd name="f30" fmla="val 29"/>
                <a:gd name="f31" fmla="val 24"/>
                <a:gd name="f32" fmla="val 20"/>
                <a:gd name="f33" fmla="val 16"/>
                <a:gd name="f34" fmla="val 10"/>
                <a:gd name="f35" fmla="val 4"/>
                <a:gd name="f36" fmla="val 264"/>
                <a:gd name="f37" fmla="val 1"/>
                <a:gd name="f38" fmla="val 461"/>
                <a:gd name="f39" fmla="val 2"/>
                <a:gd name="f40" fmla="val 525"/>
                <a:gd name="f41" fmla="val 7"/>
                <a:gd name="f42" fmla="val 589"/>
                <a:gd name="f43" fmla="val 603"/>
                <a:gd name="f44" fmla="val 618"/>
                <a:gd name="f45" fmla="val 632"/>
                <a:gd name="f46" fmla="*/ f0 1 36"/>
                <a:gd name="f47" fmla="*/ f1 1 633"/>
                <a:gd name="f48" fmla="val f2"/>
                <a:gd name="f49" fmla="val f3"/>
                <a:gd name="f50" fmla="val f4"/>
                <a:gd name="f51" fmla="+- f50 0 f48"/>
                <a:gd name="f52" fmla="+- f49 0 f48"/>
                <a:gd name="f53" fmla="*/ f52 1 36"/>
                <a:gd name="f54" fmla="*/ f51 1 633"/>
                <a:gd name="f55" fmla="*/ 0 1 f53"/>
                <a:gd name="f56" fmla="*/ f49 1 f53"/>
                <a:gd name="f57" fmla="*/ 0 1 f54"/>
                <a:gd name="f58" fmla="*/ f50 1 f54"/>
                <a:gd name="f59" fmla="*/ f55 f46 1"/>
                <a:gd name="f60" fmla="*/ f56 f46 1"/>
                <a:gd name="f61" fmla="*/ f58 f47 1"/>
                <a:gd name="f62" fmla="*/ f57 f47 1"/>
              </a:gdLst>
              <a:ahLst/>
              <a:cxnLst>
                <a:cxn ang="3cd4">
                  <a:pos x="hc" y="t"/>
                </a:cxn>
                <a:cxn ang="0">
                  <a:pos x="r" y="vc"/>
                </a:cxn>
                <a:cxn ang="cd4">
                  <a:pos x="hc" y="b"/>
                </a:cxn>
                <a:cxn ang="cd2">
                  <a:pos x="l" y="vc"/>
                </a:cxn>
              </a:cxnLst>
              <a:rect l="f59" t="f62" r="f60" b="f61"/>
              <a:pathLst>
                <a:path w="36" h="633">
                  <a:moveTo>
                    <a:pt x="f5" y="f4"/>
                  </a:moveTo>
                  <a:cubicBezTo>
                    <a:pt x="f6" y="f7"/>
                    <a:pt x="f8" y="f9"/>
                    <a:pt x="f10" y="f11"/>
                  </a:cubicBezTo>
                  <a:cubicBezTo>
                    <a:pt x="f12" y="f13"/>
                    <a:pt x="f14" y="f15"/>
                    <a:pt x="f14" y="f16"/>
                  </a:cubicBezTo>
                  <a:cubicBezTo>
                    <a:pt x="f14" y="f17"/>
                    <a:pt x="f12" y="f18"/>
                    <a:pt x="f10" y="f19"/>
                  </a:cubicBezTo>
                  <a:cubicBezTo>
                    <a:pt x="f6" y="f20"/>
                    <a:pt x="f21" y="f22"/>
                    <a:pt x="f23" y="f24"/>
                  </a:cubicBezTo>
                  <a:cubicBezTo>
                    <a:pt x="f25" y="f26"/>
                    <a:pt x="f27" y="f28"/>
                    <a:pt x="f3" y="f2"/>
                  </a:cubicBezTo>
                  <a:cubicBezTo>
                    <a:pt x="f29" y="f2"/>
                    <a:pt x="f29" y="f2"/>
                    <a:pt x="f29" y="f2"/>
                  </a:cubicBezTo>
                  <a:cubicBezTo>
                    <a:pt x="f30" y="f28"/>
                    <a:pt x="f31" y="f26"/>
                    <a:pt x="f32" y="f24"/>
                  </a:cubicBezTo>
                  <a:cubicBezTo>
                    <a:pt x="f33" y="f22"/>
                    <a:pt x="f10" y="f20"/>
                    <a:pt x="f34" y="f19"/>
                  </a:cubicBezTo>
                  <a:cubicBezTo>
                    <a:pt x="f35" y="f36"/>
                    <a:pt x="f37" y="f17"/>
                    <a:pt x="f37" y="f16"/>
                  </a:cubicBezTo>
                  <a:cubicBezTo>
                    <a:pt x="f2" y="f38"/>
                    <a:pt x="f39" y="f40"/>
                    <a:pt x="f41" y="f42"/>
                  </a:cubicBezTo>
                  <a:cubicBezTo>
                    <a:pt x="f34" y="f43"/>
                    <a:pt x="f10" y="f44"/>
                    <a:pt x="f33" y="f45"/>
                  </a:cubicBezTo>
                  <a:cubicBezTo>
                    <a:pt x="f33" y="f45"/>
                    <a:pt x="f5" y="f4"/>
                    <a:pt x="f5" y="f4"/>
                  </a:cubicBezTo>
                  <a:close/>
                </a:path>
              </a:pathLst>
            </a:custGeom>
            <a:solidFill>
              <a:srgbClr val="2E5369"/>
            </a:solidFill>
            <a:ln cap="rnd">
              <a:noFill/>
              <a:prstDash val="solid"/>
            </a:ln>
          </p:spPr>
          <p:txBody>
            <a:bodyPr lIns="0" tIns="0" rIns="0" bIns="0"/>
            <a:lstStyle/>
            <a:p>
              <a:endParaRPr lang="en-US"/>
            </a:p>
          </p:txBody>
        </p:sp>
        <p:sp>
          <p:nvSpPr>
            <p:cNvPr id="25" name="Freeform 32"/>
            <p:cNvSpPr/>
            <p:nvPr/>
          </p:nvSpPr>
          <p:spPr>
            <a:xfrm>
              <a:off x="1111672" y="6571600"/>
              <a:ext cx="134124" cy="281653"/>
            </a:xfrm>
            <a:custGeom>
              <a:avLst/>
              <a:gdLst>
                <a:gd name="f0" fmla="val w"/>
                <a:gd name="f1" fmla="val h"/>
                <a:gd name="f2" fmla="val 0"/>
                <a:gd name="f3" fmla="val 28"/>
                <a:gd name="f4" fmla="val 59"/>
                <a:gd name="f5" fmla="val 22"/>
                <a:gd name="f6" fmla="val 18"/>
                <a:gd name="f7" fmla="val 40"/>
                <a:gd name="f8" fmla="val 9"/>
                <a:gd name="f9" fmla="val 20"/>
                <a:gd name="f10" fmla="val 6"/>
                <a:gd name="f11" fmla="val 13"/>
                <a:gd name="f12" fmla="*/ f0 1 28"/>
                <a:gd name="f13" fmla="*/ f1 1 59"/>
                <a:gd name="f14" fmla="val f2"/>
                <a:gd name="f15" fmla="val f3"/>
                <a:gd name="f16" fmla="val f4"/>
                <a:gd name="f17" fmla="+- f16 0 f14"/>
                <a:gd name="f18" fmla="+- f15 0 f14"/>
                <a:gd name="f19" fmla="*/ f18 1 28"/>
                <a:gd name="f20" fmla="*/ f17 1 59"/>
                <a:gd name="f21" fmla="*/ 0 1 f19"/>
                <a:gd name="f22" fmla="*/ f15 1 f19"/>
                <a:gd name="f23" fmla="*/ 0 1 f20"/>
                <a:gd name="f24" fmla="*/ f16 1 f20"/>
                <a:gd name="f25" fmla="*/ f21 f12 1"/>
                <a:gd name="f26" fmla="*/ f22 f12 1"/>
                <a:gd name="f27" fmla="*/ f24 f13 1"/>
                <a:gd name="f28" fmla="*/ f23 f13 1"/>
              </a:gdLst>
              <a:ahLst/>
              <a:cxnLst>
                <a:cxn ang="3cd4">
                  <a:pos x="hc" y="t"/>
                </a:cxn>
                <a:cxn ang="0">
                  <a:pos x="r" y="vc"/>
                </a:cxn>
                <a:cxn ang="cd4">
                  <a:pos x="hc" y="b"/>
                </a:cxn>
                <a:cxn ang="cd2">
                  <a:pos x="l" y="vc"/>
                </a:cxn>
              </a:cxnLst>
              <a:rect l="f25" t="f28" r="f26" b="f27"/>
              <a:pathLst>
                <a:path w="28" h="59">
                  <a:moveTo>
                    <a:pt x="f5" y="f4"/>
                  </a:moveTo>
                  <a:cubicBezTo>
                    <a:pt x="f3" y="f4"/>
                    <a:pt x="f3" y="f4"/>
                    <a:pt x="f3" y="f4"/>
                  </a:cubicBezTo>
                  <a:cubicBezTo>
                    <a:pt x="f6" y="f7"/>
                    <a:pt x="f8" y="f9"/>
                    <a:pt x="f2" y="f2"/>
                  </a:cubicBezTo>
                  <a:cubicBezTo>
                    <a:pt x="f10" y="f9"/>
                    <a:pt x="f11" y="f7"/>
                    <a:pt x="f5" y="f4"/>
                  </a:cubicBezTo>
                  <a:close/>
                </a:path>
              </a:pathLst>
            </a:custGeom>
            <a:solidFill>
              <a:srgbClr val="2E5369"/>
            </a:solidFill>
            <a:ln cap="rnd">
              <a:noFill/>
              <a:prstDash val="solid"/>
            </a:ln>
          </p:spPr>
          <p:txBody>
            <a:bodyPr lIns="0" tIns="0" rIns="0" bIns="0"/>
            <a:lstStyle/>
            <a:p>
              <a:endParaRPr lang="en-US"/>
            </a:p>
          </p:txBody>
        </p:sp>
        <p:sp>
          <p:nvSpPr>
            <p:cNvPr id="26" name="Freeform 33"/>
            <p:cNvSpPr/>
            <p:nvPr/>
          </p:nvSpPr>
          <p:spPr>
            <a:xfrm>
              <a:off x="502389" y="4107631"/>
              <a:ext cx="82387" cy="511570"/>
            </a:xfrm>
            <a:custGeom>
              <a:avLst/>
              <a:gdLst>
                <a:gd name="f0" fmla="val w"/>
                <a:gd name="f1" fmla="val h"/>
                <a:gd name="f2" fmla="val 0"/>
                <a:gd name="f3" fmla="val 17"/>
                <a:gd name="f4" fmla="val 107"/>
                <a:gd name="f5" fmla="val 4"/>
                <a:gd name="f6" fmla="val 54"/>
                <a:gd name="f7" fmla="val 8"/>
                <a:gd name="f8" fmla="val 72"/>
                <a:gd name="f9" fmla="val 13"/>
                <a:gd name="f10" fmla="val 89"/>
                <a:gd name="f11" fmla="val 14"/>
                <a:gd name="f12" fmla="val 86"/>
                <a:gd name="f13" fmla="val 12"/>
                <a:gd name="f14" fmla="val 65"/>
                <a:gd name="f15" fmla="val 10"/>
                <a:gd name="f16" fmla="val 44"/>
                <a:gd name="f17" fmla="val 9"/>
                <a:gd name="f18" fmla="val 43"/>
                <a:gd name="f19" fmla="val 6"/>
                <a:gd name="f20" fmla="val 29"/>
                <a:gd name="f21" fmla="val 3"/>
                <a:gd name="f22" fmla="val 2"/>
                <a:gd name="f23" fmla="val 5"/>
                <a:gd name="f24" fmla="val 1"/>
                <a:gd name="f25" fmla="val 23"/>
                <a:gd name="f26" fmla="val 39"/>
                <a:gd name="f27" fmla="*/ f0 1 17"/>
                <a:gd name="f28" fmla="*/ f1 1 107"/>
                <a:gd name="f29" fmla="val f2"/>
                <a:gd name="f30" fmla="val f3"/>
                <a:gd name="f31" fmla="val f4"/>
                <a:gd name="f32" fmla="+- f31 0 f29"/>
                <a:gd name="f33" fmla="+- f30 0 f29"/>
                <a:gd name="f34" fmla="*/ f33 1 17"/>
                <a:gd name="f35" fmla="*/ f32 1 107"/>
                <a:gd name="f36" fmla="*/ 0 1 f34"/>
                <a:gd name="f37" fmla="*/ f30 1 f34"/>
                <a:gd name="f38" fmla="*/ 0 1 f35"/>
                <a:gd name="f39" fmla="*/ f31 1 f35"/>
                <a:gd name="f40" fmla="*/ f36 f27 1"/>
                <a:gd name="f41" fmla="*/ f37 f27 1"/>
                <a:gd name="f42" fmla="*/ f39 f28 1"/>
                <a:gd name="f43" fmla="*/ f38 f28 1"/>
              </a:gdLst>
              <a:ahLst/>
              <a:cxnLst>
                <a:cxn ang="3cd4">
                  <a:pos x="hc" y="t"/>
                </a:cxn>
                <a:cxn ang="0">
                  <a:pos x="r" y="vc"/>
                </a:cxn>
                <a:cxn ang="cd4">
                  <a:pos x="hc" y="b"/>
                </a:cxn>
                <a:cxn ang="cd2">
                  <a:pos x="l" y="vc"/>
                </a:cxn>
              </a:cxnLst>
              <a:rect l="f40" t="f43" r="f41" b="f42"/>
              <a:pathLst>
                <a:path w="17" h="107">
                  <a:moveTo>
                    <a:pt x="f5" y="f6"/>
                  </a:moveTo>
                  <a:cubicBezTo>
                    <a:pt x="f7" y="f8"/>
                    <a:pt x="f9" y="f10"/>
                    <a:pt x="f3" y="f4"/>
                  </a:cubicBezTo>
                  <a:cubicBezTo>
                    <a:pt x="f11" y="f12"/>
                    <a:pt x="f13" y="f14"/>
                    <a:pt x="f15" y="f16"/>
                  </a:cubicBezTo>
                  <a:cubicBezTo>
                    <a:pt x="f15" y="f16"/>
                    <a:pt x="f17" y="f18"/>
                    <a:pt x="f17" y="f18"/>
                  </a:cubicBezTo>
                  <a:cubicBezTo>
                    <a:pt x="f19" y="f20"/>
                    <a:pt x="f21" y="f11"/>
                    <a:pt x="f2" y="f2"/>
                  </a:cubicBezTo>
                  <a:cubicBezTo>
                    <a:pt x="f2" y="f22"/>
                    <a:pt x="f2" y="f23"/>
                    <a:pt x="f2" y="f7"/>
                  </a:cubicBezTo>
                  <a:cubicBezTo>
                    <a:pt x="f24" y="f25"/>
                    <a:pt x="f21" y="f26"/>
                    <a:pt x="f5" y="f6"/>
                  </a:cubicBezTo>
                  <a:close/>
                </a:path>
              </a:pathLst>
            </a:custGeom>
            <a:solidFill>
              <a:srgbClr val="2E5369"/>
            </a:solidFill>
            <a:ln cap="rnd">
              <a:noFill/>
              <a:prstDash val="solid"/>
            </a:ln>
          </p:spPr>
          <p:txBody>
            <a:bodyPr lIns="0" tIns="0" rIns="0" bIns="0"/>
            <a:lstStyle/>
            <a:p>
              <a:endParaRPr lang="en-US"/>
            </a:p>
          </p:txBody>
        </p:sp>
        <p:sp>
          <p:nvSpPr>
            <p:cNvPr id="27" name="Freeform 34"/>
            <p:cNvSpPr/>
            <p:nvPr/>
          </p:nvSpPr>
          <p:spPr>
            <a:xfrm>
              <a:off x="973726" y="3145801"/>
              <a:ext cx="1410169" cy="2716883"/>
            </a:xfrm>
            <a:custGeom>
              <a:avLst/>
              <a:gdLst>
                <a:gd name="f0" fmla="val w"/>
                <a:gd name="f1" fmla="val h"/>
                <a:gd name="f2" fmla="val 0"/>
                <a:gd name="f3" fmla="val 294"/>
                <a:gd name="f4" fmla="val 568"/>
                <a:gd name="f5" fmla="val 8"/>
                <a:gd name="f6" fmla="val 553"/>
                <a:gd name="f7" fmla="val 9"/>
                <a:gd name="f8" fmla="val 501"/>
                <a:gd name="f9" fmla="val 19"/>
                <a:gd name="f10" fmla="val 448"/>
                <a:gd name="f11" fmla="val 35"/>
                <a:gd name="f12" fmla="val 397"/>
                <a:gd name="f13" fmla="val 51"/>
                <a:gd name="f14" fmla="val 347"/>
                <a:gd name="f15" fmla="val 73"/>
                <a:gd name="f16" fmla="val 298"/>
                <a:gd name="f17" fmla="val 99"/>
                <a:gd name="f18" fmla="val 252"/>
                <a:gd name="f19" fmla="val 124"/>
                <a:gd name="f20" fmla="val 205"/>
                <a:gd name="f21" fmla="val 154"/>
                <a:gd name="f22" fmla="val 161"/>
                <a:gd name="f23" fmla="val 187"/>
                <a:gd name="f24" fmla="val 119"/>
                <a:gd name="f25" fmla="val 203"/>
                <a:gd name="f26" fmla="val 98"/>
                <a:gd name="f27" fmla="val 220"/>
                <a:gd name="f28" fmla="val 77"/>
                <a:gd name="f29" fmla="val 238"/>
                <a:gd name="f30" fmla="val 58"/>
                <a:gd name="f31" fmla="val 247"/>
                <a:gd name="f32" fmla="val 48"/>
                <a:gd name="f33" fmla="val 256"/>
                <a:gd name="f34" fmla="val 38"/>
                <a:gd name="f35" fmla="val 265"/>
                <a:gd name="f36" fmla="val 28"/>
                <a:gd name="f37" fmla="val 274"/>
                <a:gd name="f38" fmla="val 284"/>
                <a:gd name="f39" fmla="val 293"/>
                <a:gd name="f40" fmla="val 283"/>
                <a:gd name="f41" fmla="val 273"/>
                <a:gd name="f42" fmla="val 18"/>
                <a:gd name="f43" fmla="val 264"/>
                <a:gd name="f44" fmla="val 27"/>
                <a:gd name="f45" fmla="val 255"/>
                <a:gd name="f46" fmla="val 37"/>
                <a:gd name="f47" fmla="val 246"/>
                <a:gd name="f48" fmla="val 47"/>
                <a:gd name="f49" fmla="val 237"/>
                <a:gd name="f50" fmla="val 56"/>
                <a:gd name="f51" fmla="val 218"/>
                <a:gd name="f52" fmla="val 76"/>
                <a:gd name="f53" fmla="val 201"/>
                <a:gd name="f54" fmla="val 96"/>
                <a:gd name="f55" fmla="val 185"/>
                <a:gd name="f56" fmla="val 117"/>
                <a:gd name="f57" fmla="val 151"/>
                <a:gd name="f58" fmla="val 159"/>
                <a:gd name="f59" fmla="val 121"/>
                <a:gd name="f60" fmla="val 95"/>
                <a:gd name="f61" fmla="val 249"/>
                <a:gd name="f62" fmla="val 68"/>
                <a:gd name="f63" fmla="val 296"/>
                <a:gd name="f64" fmla="val 46"/>
                <a:gd name="f65" fmla="val 345"/>
                <a:gd name="f66" fmla="val 30"/>
                <a:gd name="f67" fmla="val 396"/>
                <a:gd name="f68" fmla="val 13"/>
                <a:gd name="f69" fmla="val 445"/>
                <a:gd name="f70" fmla="val 3"/>
                <a:gd name="f71" fmla="val 497"/>
                <a:gd name="f72" fmla="val 549"/>
                <a:gd name="f73" fmla="val 555"/>
                <a:gd name="f74" fmla="val 5"/>
                <a:gd name="f75" fmla="val 561"/>
                <a:gd name="f76" fmla="val 7"/>
                <a:gd name="f77" fmla="val 563"/>
                <a:gd name="f78" fmla="val 558"/>
                <a:gd name="f79" fmla="*/ f0 1 294"/>
                <a:gd name="f80" fmla="*/ f1 1 568"/>
                <a:gd name="f81" fmla="val f2"/>
                <a:gd name="f82" fmla="val f3"/>
                <a:gd name="f83" fmla="val f4"/>
                <a:gd name="f84" fmla="+- f83 0 f81"/>
                <a:gd name="f85" fmla="+- f82 0 f81"/>
                <a:gd name="f86" fmla="*/ f85 1 294"/>
                <a:gd name="f87" fmla="*/ f84 1 568"/>
                <a:gd name="f88" fmla="*/ 0 1 f86"/>
                <a:gd name="f89" fmla="*/ f82 1 f86"/>
                <a:gd name="f90" fmla="*/ 0 1 f87"/>
                <a:gd name="f91" fmla="*/ f83 1 f87"/>
                <a:gd name="f92" fmla="*/ f88 f79 1"/>
                <a:gd name="f93" fmla="*/ f89 f79 1"/>
                <a:gd name="f94" fmla="*/ f91 f80 1"/>
                <a:gd name="f95" fmla="*/ f90 f80 1"/>
              </a:gdLst>
              <a:ahLst/>
              <a:cxnLst>
                <a:cxn ang="3cd4">
                  <a:pos x="hc" y="t"/>
                </a:cxn>
                <a:cxn ang="0">
                  <a:pos x="r" y="vc"/>
                </a:cxn>
                <a:cxn ang="cd4">
                  <a:pos x="hc" y="b"/>
                </a:cxn>
                <a:cxn ang="cd2">
                  <a:pos x="l" y="vc"/>
                </a:cxn>
              </a:cxnLst>
              <a:rect l="f92" t="f95" r="f93" b="f94"/>
              <a:pathLst>
                <a:path w="294" h="56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9"/>
                    <a:pt x="f38" y="f7"/>
                    <a:pt x="f3" y="f2"/>
                  </a:cubicBezTo>
                  <a:cubicBezTo>
                    <a:pt x="f39" y="f2"/>
                    <a:pt x="f39" y="f2"/>
                    <a:pt x="f39" y="f2"/>
                  </a:cubicBezTo>
                  <a:cubicBezTo>
                    <a:pt x="f40" y="f7"/>
                    <a:pt x="f41" y="f42"/>
                    <a:pt x="f43" y="f44"/>
                  </a:cubicBezTo>
                  <a:cubicBezTo>
                    <a:pt x="f45" y="f46"/>
                    <a:pt x="f47" y="f48"/>
                    <a:pt x="f49" y="f50"/>
                  </a:cubicBezTo>
                  <a:cubicBezTo>
                    <a:pt x="f51" y="f52"/>
                    <a:pt x="f53" y="f54"/>
                    <a:pt x="f55" y="f56"/>
                  </a:cubicBezTo>
                  <a:cubicBezTo>
                    <a:pt x="f57" y="f58"/>
                    <a:pt x="f59" y="f25"/>
                    <a:pt x="f60" y="f61"/>
                  </a:cubicBezTo>
                  <a:cubicBezTo>
                    <a:pt x="f62" y="f63"/>
                    <a:pt x="f64" y="f65"/>
                    <a:pt x="f66" y="f67"/>
                  </a:cubicBezTo>
                  <a:cubicBezTo>
                    <a:pt x="f68" y="f69"/>
                    <a:pt x="f70" y="f71"/>
                    <a:pt x="f2" y="f72"/>
                  </a:cubicBezTo>
                  <a:cubicBezTo>
                    <a:pt x="f70" y="f73"/>
                    <a:pt x="f74" y="f75"/>
                    <a:pt x="f76" y="f4"/>
                  </a:cubicBezTo>
                  <a:cubicBezTo>
                    <a:pt x="f76" y="f77"/>
                    <a:pt x="f76" y="f78"/>
                    <a:pt x="f5" y="f6"/>
                  </a:cubicBezTo>
                  <a:close/>
                </a:path>
              </a:pathLst>
            </a:custGeom>
            <a:solidFill>
              <a:srgbClr val="2E5369"/>
            </a:solidFill>
            <a:ln cap="rnd">
              <a:noFill/>
              <a:prstDash val="solid"/>
            </a:ln>
          </p:spPr>
          <p:txBody>
            <a:bodyPr lIns="0" tIns="0" rIns="0" bIns="0"/>
            <a:lstStyle/>
            <a:p>
              <a:endParaRPr lang="en-US"/>
            </a:p>
          </p:txBody>
        </p:sp>
        <p:sp>
          <p:nvSpPr>
            <p:cNvPr id="28" name="Freeform 35"/>
            <p:cNvSpPr/>
            <p:nvPr/>
          </p:nvSpPr>
          <p:spPr>
            <a:xfrm>
              <a:off x="1073350" y="6600340"/>
              <a:ext cx="120709" cy="252913"/>
            </a:xfrm>
            <a:custGeom>
              <a:avLst/>
              <a:gdLst>
                <a:gd name="f0" fmla="val w"/>
                <a:gd name="f1" fmla="val h"/>
                <a:gd name="f2" fmla="val 0"/>
                <a:gd name="f3" fmla="val 25"/>
                <a:gd name="f4" fmla="val 53"/>
                <a:gd name="f5" fmla="val 5"/>
                <a:gd name="f6" fmla="val 18"/>
                <a:gd name="f7" fmla="val 12"/>
                <a:gd name="f8" fmla="val 36"/>
                <a:gd name="f9" fmla="val 19"/>
                <a:gd name="f10" fmla="val 16"/>
                <a:gd name="f11" fmla="val 8"/>
                <a:gd name="f12" fmla="*/ f0 1 25"/>
                <a:gd name="f13" fmla="*/ f1 1 53"/>
                <a:gd name="f14" fmla="val f2"/>
                <a:gd name="f15" fmla="val f3"/>
                <a:gd name="f16" fmla="val f4"/>
                <a:gd name="f17" fmla="+- f16 0 f14"/>
                <a:gd name="f18" fmla="+- f15 0 f14"/>
                <a:gd name="f19" fmla="*/ f18 1 25"/>
                <a:gd name="f20" fmla="*/ f17 1 53"/>
                <a:gd name="f21" fmla="*/ 0 1 f19"/>
                <a:gd name="f22" fmla="*/ f15 1 f19"/>
                <a:gd name="f23" fmla="*/ 0 1 f20"/>
                <a:gd name="f24" fmla="*/ f16 1 f20"/>
                <a:gd name="f25" fmla="*/ f21 f12 1"/>
                <a:gd name="f26" fmla="*/ f22 f12 1"/>
                <a:gd name="f27" fmla="*/ f24 f13 1"/>
                <a:gd name="f28" fmla="*/ f23 f13 1"/>
              </a:gdLst>
              <a:ahLst/>
              <a:cxnLst>
                <a:cxn ang="3cd4">
                  <a:pos x="hc" y="t"/>
                </a:cxn>
                <a:cxn ang="0">
                  <a:pos x="r" y="vc"/>
                </a:cxn>
                <a:cxn ang="cd4">
                  <a:pos x="hc" y="b"/>
                </a:cxn>
                <a:cxn ang="cd2">
                  <a:pos x="l" y="vc"/>
                </a:cxn>
              </a:cxnLst>
              <a:rect l="f25" t="f28" r="f26" b="f27"/>
              <a:pathLst>
                <a:path w="25" h="53">
                  <a:moveTo>
                    <a:pt x="f2" y="f2"/>
                  </a:moveTo>
                  <a:cubicBezTo>
                    <a:pt x="f5" y="f6"/>
                    <a:pt x="f7" y="f8"/>
                    <a:pt x="f9" y="f4"/>
                  </a:cubicBezTo>
                  <a:cubicBezTo>
                    <a:pt x="f3" y="f4"/>
                    <a:pt x="f3" y="f4"/>
                    <a:pt x="f3" y="f4"/>
                  </a:cubicBezTo>
                  <a:cubicBezTo>
                    <a:pt x="f10" y="f8"/>
                    <a:pt x="f11" y="f6"/>
                    <a:pt x="f2" y="f2"/>
                  </a:cubicBezTo>
                  <a:close/>
                </a:path>
              </a:pathLst>
            </a:custGeom>
            <a:solidFill>
              <a:srgbClr val="2E5369"/>
            </a:solidFill>
            <a:ln cap="rnd">
              <a:noFill/>
              <a:prstDash val="solid"/>
            </a:ln>
          </p:spPr>
          <p:txBody>
            <a:bodyPr lIns="0" tIns="0" rIns="0" bIns="0"/>
            <a:lstStyle/>
            <a:p>
              <a:endParaRPr lang="en-US"/>
            </a:p>
          </p:txBody>
        </p:sp>
        <p:sp>
          <p:nvSpPr>
            <p:cNvPr id="29" name="Freeform 36"/>
            <p:cNvSpPr/>
            <p:nvPr/>
          </p:nvSpPr>
          <p:spPr>
            <a:xfrm>
              <a:off x="973726" y="5897166"/>
              <a:ext cx="137955" cy="674434"/>
            </a:xfrm>
            <a:custGeom>
              <a:avLst/>
              <a:gdLst>
                <a:gd name="f0" fmla="val w"/>
                <a:gd name="f1" fmla="val h"/>
                <a:gd name="f2" fmla="val 0"/>
                <a:gd name="f3" fmla="val 29"/>
                <a:gd name="f4" fmla="val 141"/>
                <a:gd name="f5" fmla="val 30"/>
                <a:gd name="f6" fmla="val 2"/>
                <a:gd name="f7" fmla="val 60"/>
                <a:gd name="f8" fmla="val 7"/>
                <a:gd name="f9" fmla="val 89"/>
                <a:gd name="f10" fmla="val 11"/>
                <a:gd name="f11" fmla="val 98"/>
                <a:gd name="f12" fmla="val 14"/>
                <a:gd name="f13" fmla="val 108"/>
                <a:gd name="f14" fmla="val 18"/>
                <a:gd name="f15" fmla="val 117"/>
                <a:gd name="f16" fmla="val 22"/>
                <a:gd name="f17" fmla="val 125"/>
                <a:gd name="f18" fmla="val 25"/>
                <a:gd name="f19" fmla="val 133"/>
                <a:gd name="f20" fmla="val 28"/>
                <a:gd name="f21" fmla="val 139"/>
                <a:gd name="f22" fmla="val 137"/>
                <a:gd name="f23" fmla="val 27"/>
                <a:gd name="f24" fmla="val 135"/>
                <a:gd name="f25" fmla="val 16"/>
                <a:gd name="f26" fmla="val 10"/>
                <a:gd name="f27" fmla="val 8"/>
                <a:gd name="f28" fmla="val 5"/>
                <a:gd name="f29" fmla="val 15"/>
                <a:gd name="f30" fmla="val 4"/>
                <a:gd name="f31" fmla="val 1"/>
                <a:gd name="f32" fmla="val 3"/>
                <a:gd name="f33" fmla="*/ f0 1 29"/>
                <a:gd name="f34" fmla="*/ f1 1 141"/>
                <a:gd name="f35" fmla="val f2"/>
                <a:gd name="f36" fmla="val f3"/>
                <a:gd name="f37" fmla="val f4"/>
                <a:gd name="f38" fmla="+- f37 0 f35"/>
                <a:gd name="f39" fmla="+- f36 0 f35"/>
                <a:gd name="f40" fmla="*/ f39 1 29"/>
                <a:gd name="f41" fmla="*/ f38 1 141"/>
                <a:gd name="f42" fmla="*/ 0 1 f40"/>
                <a:gd name="f43" fmla="*/ f36 1 f40"/>
                <a:gd name="f44" fmla="*/ 0 1 f41"/>
                <a:gd name="f45" fmla="*/ f37 1 f41"/>
                <a:gd name="f46" fmla="*/ f42 f33 1"/>
                <a:gd name="f47" fmla="*/ f43 f33 1"/>
                <a:gd name="f48" fmla="*/ f45 f34 1"/>
                <a:gd name="f49" fmla="*/ f44 f34 1"/>
              </a:gdLst>
              <a:ahLst/>
              <a:cxnLst>
                <a:cxn ang="3cd4">
                  <a:pos x="hc" y="t"/>
                </a:cxn>
                <a:cxn ang="0">
                  <a:pos x="r" y="vc"/>
                </a:cxn>
                <a:cxn ang="cd4">
                  <a:pos x="hc" y="b"/>
                </a:cxn>
                <a:cxn ang="cd2">
                  <a:pos x="l" y="vc"/>
                </a:cxn>
              </a:cxnLst>
              <a:rect l="f46" t="f49" r="f47" b="f48"/>
              <a:pathLst>
                <a:path w="29" h="141">
                  <a:moveTo>
                    <a:pt x="f2" y="f2"/>
                  </a:moveTo>
                  <a:cubicBezTo>
                    <a:pt x="f2" y="f5"/>
                    <a:pt x="f6" y="f7"/>
                    <a:pt x="f8" y="f9"/>
                  </a:cubicBezTo>
                  <a:cubicBezTo>
                    <a:pt x="f10" y="f11"/>
                    <a:pt x="f12" y="f13"/>
                    <a:pt x="f14" y="f15"/>
                  </a:cubicBezTo>
                  <a:cubicBezTo>
                    <a:pt x="f16" y="f17"/>
                    <a:pt x="f18" y="f19"/>
                    <a:pt x="f3" y="f4"/>
                  </a:cubicBezTo>
                  <a:cubicBezTo>
                    <a:pt x="f20" y="f21"/>
                    <a:pt x="f20" y="f22"/>
                    <a:pt x="f23" y="f24"/>
                  </a:cubicBezTo>
                  <a:cubicBezTo>
                    <a:pt x="f25" y="f11"/>
                    <a:pt x="f26" y="f7"/>
                    <a:pt x="f27" y="f16"/>
                  </a:cubicBezTo>
                  <a:cubicBezTo>
                    <a:pt x="f8" y="f14"/>
                    <a:pt x="f28" y="f29"/>
                    <a:pt x="f30" y="f10"/>
                  </a:cubicBezTo>
                  <a:cubicBezTo>
                    <a:pt x="f6" y="f8"/>
                    <a:pt x="f31" y="f32"/>
                    <a:pt x="f2" y="f2"/>
                  </a:cubicBezTo>
                  <a:close/>
                </a:path>
              </a:pathLst>
            </a:custGeom>
            <a:solidFill>
              <a:srgbClr val="2E5369"/>
            </a:solidFill>
            <a:ln cap="rnd">
              <a:noFill/>
              <a:prstDash val="solid"/>
            </a:ln>
          </p:spPr>
          <p:txBody>
            <a:bodyPr lIns="0" tIns="0" rIns="0" bIns="0"/>
            <a:lstStyle/>
            <a:p>
              <a:endParaRPr lang="en-US"/>
            </a:p>
          </p:txBody>
        </p:sp>
        <p:sp>
          <p:nvSpPr>
            <p:cNvPr id="30" name="Freeform 37"/>
            <p:cNvSpPr/>
            <p:nvPr/>
          </p:nvSpPr>
          <p:spPr>
            <a:xfrm>
              <a:off x="973726" y="5772634"/>
              <a:ext cx="38322" cy="228005"/>
            </a:xfrm>
            <a:custGeom>
              <a:avLst/>
              <a:gdLst>
                <a:gd name="f0" fmla="val w"/>
                <a:gd name="f1" fmla="val h"/>
                <a:gd name="f2" fmla="val 0"/>
                <a:gd name="f3" fmla="val 8"/>
                <a:gd name="f4" fmla="val 48"/>
                <a:gd name="f5" fmla="val 26"/>
                <a:gd name="f6" fmla="val 1"/>
                <a:gd name="f7" fmla="val 29"/>
                <a:gd name="f8" fmla="val 2"/>
                <a:gd name="f9" fmla="val 33"/>
                <a:gd name="f10" fmla="val 4"/>
                <a:gd name="f11" fmla="val 37"/>
                <a:gd name="f12" fmla="val 5"/>
                <a:gd name="f13" fmla="val 41"/>
                <a:gd name="f14" fmla="val 7"/>
                <a:gd name="f15" fmla="val 44"/>
                <a:gd name="f16" fmla="val 38"/>
                <a:gd name="f17" fmla="val 28"/>
                <a:gd name="f18" fmla="val 19"/>
                <a:gd name="f19" fmla="val 12"/>
                <a:gd name="f20" fmla="val 3"/>
                <a:gd name="f21" fmla="val 6"/>
                <a:gd name="f22" fmla="val 11"/>
                <a:gd name="f23" fmla="*/ f0 1 8"/>
                <a:gd name="f24" fmla="*/ f1 1 48"/>
                <a:gd name="f25" fmla="val f2"/>
                <a:gd name="f26" fmla="val f3"/>
                <a:gd name="f27" fmla="val f4"/>
                <a:gd name="f28" fmla="+- f27 0 f25"/>
                <a:gd name="f29" fmla="+- f26 0 f25"/>
                <a:gd name="f30" fmla="*/ f29 1 8"/>
                <a:gd name="f31" fmla="*/ f28 1 48"/>
                <a:gd name="f32" fmla="*/ 0 1 f30"/>
                <a:gd name="f33" fmla="*/ f26 1 f30"/>
                <a:gd name="f34" fmla="*/ 0 1 f31"/>
                <a:gd name="f35" fmla="*/ f27 1 f31"/>
                <a:gd name="f36" fmla="*/ f32 f23 1"/>
                <a:gd name="f37" fmla="*/ f33 f23 1"/>
                <a:gd name="f38" fmla="*/ f35 f24 1"/>
                <a:gd name="f39" fmla="*/ f34 f24 1"/>
              </a:gdLst>
              <a:ahLst/>
              <a:cxnLst>
                <a:cxn ang="3cd4">
                  <a:pos x="hc" y="t"/>
                </a:cxn>
                <a:cxn ang="0">
                  <a:pos x="r" y="vc"/>
                </a:cxn>
                <a:cxn ang="cd4">
                  <a:pos x="hc" y="b"/>
                </a:cxn>
                <a:cxn ang="cd2">
                  <a:pos x="l" y="vc"/>
                </a:cxn>
              </a:cxnLst>
              <a:rect l="f36" t="f39" r="f37" b="f38"/>
              <a:pathLst>
                <a:path w="8" h="48">
                  <a:moveTo>
                    <a:pt x="f2" y="f5"/>
                  </a:moveTo>
                  <a:cubicBezTo>
                    <a:pt x="f6" y="f7"/>
                    <a:pt x="f8" y="f9"/>
                    <a:pt x="f10" y="f11"/>
                  </a:cubicBezTo>
                  <a:cubicBezTo>
                    <a:pt x="f12" y="f13"/>
                    <a:pt x="f14" y="f15"/>
                    <a:pt x="f3" y="f4"/>
                  </a:cubicBezTo>
                  <a:cubicBezTo>
                    <a:pt x="f14" y="f16"/>
                    <a:pt x="f14" y="f17"/>
                    <a:pt x="f14" y="f18"/>
                  </a:cubicBezTo>
                  <a:cubicBezTo>
                    <a:pt x="f12" y="f19"/>
                    <a:pt x="f20" y="f21"/>
                    <a:pt x="f2" y="f2"/>
                  </a:cubicBezTo>
                  <a:cubicBezTo>
                    <a:pt x="f2" y="f6"/>
                    <a:pt x="f2" y="f20"/>
                    <a:pt x="f2" y="f10"/>
                  </a:cubicBezTo>
                  <a:cubicBezTo>
                    <a:pt x="f2" y="f22"/>
                    <a:pt x="f2" y="f18"/>
                    <a:pt x="f2" y="f5"/>
                  </a:cubicBezTo>
                  <a:close/>
                </a:path>
              </a:pathLst>
            </a:custGeom>
            <a:solidFill>
              <a:srgbClr val="2E5369"/>
            </a:solidFill>
            <a:ln cap="rnd">
              <a:noFill/>
              <a:prstDash val="solid"/>
            </a:ln>
          </p:spPr>
          <p:txBody>
            <a:bodyPr lIns="0" tIns="0" rIns="0" bIns="0"/>
            <a:lstStyle/>
            <a:p>
              <a:endParaRPr lang="en-US"/>
            </a:p>
          </p:txBody>
        </p:sp>
        <p:sp>
          <p:nvSpPr>
            <p:cNvPr id="31" name="Freeform 38"/>
            <p:cNvSpPr/>
            <p:nvPr/>
          </p:nvSpPr>
          <p:spPr>
            <a:xfrm>
              <a:off x="1006297" y="6322518"/>
              <a:ext cx="210760" cy="530726"/>
            </a:xfrm>
            <a:custGeom>
              <a:avLst/>
              <a:gdLst>
                <a:gd name="f0" fmla="val w"/>
                <a:gd name="f1" fmla="val h"/>
                <a:gd name="f2" fmla="val 0"/>
                <a:gd name="f3" fmla="val 44"/>
                <a:gd name="f4" fmla="val 111"/>
                <a:gd name="f5" fmla="val 11"/>
                <a:gd name="f6" fmla="val 28"/>
                <a:gd name="f7" fmla="val 7"/>
                <a:gd name="f8" fmla="val 19"/>
                <a:gd name="f9" fmla="val 4"/>
                <a:gd name="f10" fmla="val 9"/>
                <a:gd name="f11" fmla="val 3"/>
                <a:gd name="f12" fmla="val 16"/>
                <a:gd name="f13" fmla="val 33"/>
                <a:gd name="f14" fmla="val 49"/>
                <a:gd name="f15" fmla="val 12"/>
                <a:gd name="f16" fmla="val 52"/>
                <a:gd name="f17" fmla="val 13"/>
                <a:gd name="f18" fmla="val 55"/>
                <a:gd name="f19" fmla="val 14"/>
                <a:gd name="f20" fmla="val 58"/>
                <a:gd name="f21" fmla="val 22"/>
                <a:gd name="f22" fmla="val 76"/>
                <a:gd name="f23" fmla="val 30"/>
                <a:gd name="f24" fmla="val 94"/>
                <a:gd name="f25" fmla="val 39"/>
                <a:gd name="f26" fmla="val 35"/>
                <a:gd name="f27" fmla="val 92"/>
                <a:gd name="f28" fmla="val 72"/>
                <a:gd name="f29" fmla="val 18"/>
                <a:gd name="f30" fmla="val 15"/>
                <a:gd name="f31" fmla="val 36"/>
                <a:gd name="f32" fmla="*/ f0 1 44"/>
                <a:gd name="f33" fmla="*/ f1 1 111"/>
                <a:gd name="f34" fmla="val f2"/>
                <a:gd name="f35" fmla="val f3"/>
                <a:gd name="f36" fmla="val f4"/>
                <a:gd name="f37" fmla="+- f36 0 f34"/>
                <a:gd name="f38" fmla="+- f35 0 f34"/>
                <a:gd name="f39" fmla="*/ f38 1 44"/>
                <a:gd name="f40" fmla="*/ f37 1 111"/>
                <a:gd name="f41" fmla="*/ 0 1 f39"/>
                <a:gd name="f42" fmla="*/ f35 1 f39"/>
                <a:gd name="f43" fmla="*/ 0 1 f40"/>
                <a:gd name="f44" fmla="*/ f36 1 f40"/>
                <a:gd name="f45" fmla="*/ f41 f32 1"/>
                <a:gd name="f46" fmla="*/ f42 f32 1"/>
                <a:gd name="f47" fmla="*/ f44 f33 1"/>
                <a:gd name="f48" fmla="*/ f43 f33 1"/>
              </a:gdLst>
              <a:ahLst/>
              <a:cxnLst>
                <a:cxn ang="3cd4">
                  <a:pos x="hc" y="t"/>
                </a:cxn>
                <a:cxn ang="0">
                  <a:pos x="r" y="vc"/>
                </a:cxn>
                <a:cxn ang="cd4">
                  <a:pos x="hc" y="b"/>
                </a:cxn>
                <a:cxn ang="cd2">
                  <a:pos x="l" y="vc"/>
                </a:cxn>
              </a:cxnLst>
              <a:rect l="f45" t="f48" r="f46" b="f47"/>
              <a:pathLst>
                <a:path w="44" h="111">
                  <a:moveTo>
                    <a:pt x="f5" y="f6"/>
                  </a:moveTo>
                  <a:cubicBezTo>
                    <a:pt x="f7" y="f8"/>
                    <a:pt x="f9" y="f10"/>
                    <a:pt x="f2" y="f2"/>
                  </a:cubicBezTo>
                  <a:cubicBezTo>
                    <a:pt x="f11" y="f12"/>
                    <a:pt x="f7" y="f13"/>
                    <a:pt x="f5" y="f14"/>
                  </a:cubicBezTo>
                  <a:cubicBezTo>
                    <a:pt x="f15" y="f16"/>
                    <a:pt x="f17" y="f18"/>
                    <a:pt x="f19" y="f20"/>
                  </a:cubicBezTo>
                  <a:cubicBezTo>
                    <a:pt x="f21" y="f22"/>
                    <a:pt x="f23" y="f24"/>
                    <a:pt x="f25" y="f4"/>
                  </a:cubicBezTo>
                  <a:cubicBezTo>
                    <a:pt x="f3" y="f4"/>
                    <a:pt x="f3" y="f4"/>
                    <a:pt x="f3" y="f4"/>
                  </a:cubicBezTo>
                  <a:cubicBezTo>
                    <a:pt x="f26" y="f27"/>
                    <a:pt x="f6" y="f28"/>
                    <a:pt x="f21" y="f16"/>
                  </a:cubicBezTo>
                  <a:cubicBezTo>
                    <a:pt x="f29" y="f3"/>
                    <a:pt x="f30" y="f31"/>
                    <a:pt x="f5" y="f6"/>
                  </a:cubicBezTo>
                  <a:close/>
                </a:path>
              </a:pathLst>
            </a:custGeom>
            <a:solidFill>
              <a:srgbClr val="2E5369"/>
            </a:solidFill>
            <a:ln cap="rnd">
              <a:noFill/>
              <a:prstDash val="solid"/>
            </a:ln>
          </p:spPr>
          <p:txBody>
            <a:bodyPr lIns="0" tIns="0" rIns="0" bIns="0"/>
            <a:lstStyle/>
            <a:p>
              <a:endParaRPr lang="en-US"/>
            </a:p>
          </p:txBody>
        </p:sp>
      </p:grpSp>
      <p:sp>
        <p:nvSpPr>
          <p:cNvPr id="32" name="Rectangle 6"/>
          <p:cNvSpPr/>
          <p:nvPr/>
        </p:nvSpPr>
        <p:spPr>
          <a:xfrm>
            <a:off x="0" y="0"/>
            <a:ext cx="182880" cy="6858000"/>
          </a:xfrm>
          <a:prstGeom prst="rect">
            <a:avLst/>
          </a:prstGeom>
          <a:solidFill>
            <a:srgbClr val="2E5369"/>
          </a:solidFill>
          <a:ln cap="rnd">
            <a:noFill/>
            <a:prstDash val="solid"/>
          </a:ln>
        </p:spPr>
        <p:txBody>
          <a:bodyPr lIns="0" tIns="0" rIns="0" bIns="0"/>
          <a:lstStyle/>
          <a:p>
            <a:endParaRPr lang="en-US"/>
          </a:p>
        </p:txBody>
      </p:sp>
      <p:sp>
        <p:nvSpPr>
          <p:cNvPr id="2" name="Date Placeholder 4"/>
          <p:cNvSpPr txBox="1">
            <a:spLocks noGrp="1"/>
          </p:cNvSpPr>
          <p:nvPr>
            <p:ph type="dt" sz="half" idx="7"/>
          </p:nvPr>
        </p:nvSpPr>
        <p:spPr>
          <a:xfrm>
            <a:off x="10361615" y="6130439"/>
            <a:ext cx="1146282" cy="370396"/>
          </a:xfrm>
        </p:spPr>
        <p:txBody>
          <a:bodyPr/>
          <a:lstStyle>
            <a:lvl1pPr>
              <a:defRPr/>
            </a:lvl1pPr>
          </a:lstStyle>
          <a:p>
            <a:pPr lvl="0"/>
            <a:fld id="{55E27C64-326D-40F8-99C7-1F0F0AE6B3D1}" type="datetime1">
              <a:rPr lang="en-US"/>
              <a:pPr lvl="0"/>
              <a:t>2/22/17</a:t>
            </a:fld>
            <a:endParaRPr lang="en-US"/>
          </a:p>
        </p:txBody>
      </p:sp>
      <p:sp>
        <p:nvSpPr>
          <p:cNvPr id="3" name="Footer Placeholder 5"/>
          <p:cNvSpPr txBox="1">
            <a:spLocks noGrp="1"/>
          </p:cNvSpPr>
          <p:nvPr>
            <p:ph type="ftr" sz="quarter" idx="9"/>
          </p:nvPr>
        </p:nvSpPr>
        <p:spPr>
          <a:xfrm>
            <a:off x="2589215" y="6135806"/>
            <a:ext cx="7619996" cy="365129"/>
          </a:xfrm>
        </p:spPr>
        <p:txBody>
          <a:bodyPr/>
          <a:lstStyle>
            <a:lvl1pPr>
              <a:defRPr/>
            </a:lvl1pPr>
          </a:lstStyle>
          <a:p>
            <a:pPr lvl="0"/>
            <a:r>
              <a:rPr lang="en-US"/>
              <a:t>Jeff Mazzamurro | Pharmacist Intern | WNE College of Pharmacy | 2/6/17</a:t>
            </a:r>
          </a:p>
        </p:txBody>
      </p:sp>
      <p:sp>
        <p:nvSpPr>
          <p:cNvPr id="4" name="Freeform 11"/>
          <p:cNvSpPr/>
          <p:nvPr/>
        </p:nvSpPr>
        <p:spPr>
          <a:xfrm flipV="1">
            <a:off x="-4187" y="4911727"/>
            <a:ext cx="1588523" cy="507299"/>
          </a:xfrm>
          <a:custGeom>
            <a:avLst/>
            <a:gdLst>
              <a:gd name="f0" fmla="val w"/>
              <a:gd name="f1" fmla="val h"/>
              <a:gd name="f2" fmla="val 0"/>
              <a:gd name="f3" fmla="val 9248"/>
              <a:gd name="f4" fmla="val 10000"/>
              <a:gd name="f5" fmla="val 4701"/>
              <a:gd name="f6" fmla="val 7915"/>
              <a:gd name="f7" fmla="val 188"/>
              <a:gd name="f8" fmla="val 7906"/>
              <a:gd name="f9" fmla="val 156"/>
              <a:gd name="f10" fmla="val 7895"/>
              <a:gd name="f11" fmla="val 126"/>
              <a:gd name="f12" fmla="val 7886"/>
              <a:gd name="f13" fmla="val 94"/>
              <a:gd name="f14" fmla="val 7859"/>
              <a:gd name="f15" fmla="val 7831"/>
              <a:gd name="f16" fmla="val 7803"/>
              <a:gd name="f17" fmla="val 7275"/>
              <a:gd name="f18" fmla="val 70"/>
              <a:gd name="f19" fmla="val 8"/>
              <a:gd name="f20" fmla="val 3380"/>
              <a:gd name="f21" fmla="val 17"/>
              <a:gd name="f22" fmla="val 6690"/>
              <a:gd name="f23" fmla="val 25"/>
              <a:gd name="f24" fmla="val 9966"/>
              <a:gd name="f25" fmla="val 9872"/>
              <a:gd name="f26" fmla="val 9778"/>
              <a:gd name="f27" fmla="val 5265"/>
              <a:gd name="f28" fmla="val 9303"/>
              <a:gd name="f29" fmla="val 5077"/>
              <a:gd name="f30" fmla="val 4889"/>
              <a:gd name="f31" fmla="*/ f0 1 9248"/>
              <a:gd name="f32" fmla="*/ f1 1 10000"/>
              <a:gd name="f33" fmla="val f2"/>
              <a:gd name="f34" fmla="val f3"/>
              <a:gd name="f35" fmla="val f4"/>
              <a:gd name="f36" fmla="+- f35 0 f33"/>
              <a:gd name="f37" fmla="+- f34 0 f33"/>
              <a:gd name="f38" fmla="*/ f37 1 9248"/>
              <a:gd name="f39" fmla="*/ f36 1 10000"/>
              <a:gd name="f40" fmla="*/ f33 1 f38"/>
              <a:gd name="f41" fmla="*/ f34 1 f38"/>
              <a:gd name="f42" fmla="*/ f33 1 f39"/>
              <a:gd name="f43" fmla="*/ f35 1 f39"/>
              <a:gd name="f44" fmla="*/ f40 f31 1"/>
              <a:gd name="f45" fmla="*/ f41 f31 1"/>
              <a:gd name="f46" fmla="*/ f43 f32 1"/>
              <a:gd name="f47" fmla="*/ f42 f32 1"/>
            </a:gdLst>
            <a:ahLst/>
            <a:cxnLst>
              <a:cxn ang="3cd4">
                <a:pos x="hc" y="t"/>
              </a:cxn>
              <a:cxn ang="0">
                <a:pos x="r" y="vc"/>
              </a:cxn>
              <a:cxn ang="cd4">
                <a:pos x="hc" y="b"/>
              </a:cxn>
              <a:cxn ang="cd2">
                <a:pos x="l" y="vc"/>
              </a:cxn>
            </a:cxnLst>
            <a:rect l="f44" t="f47" r="f45" b="f46"/>
            <a:pathLst>
              <a:path w="9248" h="10000">
                <a:moveTo>
                  <a:pt x="f3" y="f5"/>
                </a:moveTo>
                <a:lnTo>
                  <a:pt x="f6" y="f7"/>
                </a:lnTo>
                <a:cubicBezTo>
                  <a:pt x="f8" y="f9"/>
                  <a:pt x="f10" y="f11"/>
                  <a:pt x="f12" y="f13"/>
                </a:cubicBezTo>
                <a:cubicBezTo>
                  <a:pt x="f14" y="f2"/>
                  <a:pt x="f15" y="f2"/>
                  <a:pt x="f16" y="f2"/>
                </a:cubicBezTo>
                <a:lnTo>
                  <a:pt x="f17" y="f2"/>
                </a:lnTo>
                <a:lnTo>
                  <a:pt x="f2" y="f18"/>
                </a:lnTo>
                <a:cubicBezTo>
                  <a:pt x="f19" y="f20"/>
                  <a:pt x="f21" y="f22"/>
                  <a:pt x="f23" y="f4"/>
                </a:cubicBezTo>
                <a:lnTo>
                  <a:pt x="f17" y="f24"/>
                </a:lnTo>
                <a:lnTo>
                  <a:pt x="f16" y="f24"/>
                </a:lnTo>
                <a:cubicBezTo>
                  <a:pt x="f15" y="f24"/>
                  <a:pt x="f14" y="f25"/>
                  <a:pt x="f12" y="f25"/>
                </a:cubicBezTo>
                <a:cubicBezTo>
                  <a:pt x="f12" y="f26"/>
                  <a:pt x="f6" y="f26"/>
                  <a:pt x="f6" y="f26"/>
                </a:cubicBezTo>
                <a:lnTo>
                  <a:pt x="f3" y="f27"/>
                </a:lnTo>
                <a:cubicBezTo>
                  <a:pt x="f28" y="f29"/>
                  <a:pt x="f28" y="f30"/>
                  <a:pt x="f3" y="f5"/>
                </a:cubicBezTo>
                <a:close/>
              </a:path>
            </a:pathLst>
          </a:custGeom>
          <a:solidFill>
            <a:srgbClr val="353535"/>
          </a:solidFill>
          <a:ln cap="rnd">
            <a:noFill/>
            <a:prstDash val="solid"/>
          </a:ln>
        </p:spPr>
        <p:txBody>
          <a:bodyPr lIns="0" tIns="0" rIns="0" bIns="0"/>
          <a:lstStyle/>
          <a:p>
            <a:endParaRPr lang="en-US"/>
          </a:p>
        </p:txBody>
      </p:sp>
      <p:sp>
        <p:nvSpPr>
          <p:cNvPr id="5" name="Slide Number Placeholder 6"/>
          <p:cNvSpPr txBox="1">
            <a:spLocks noGrp="1"/>
          </p:cNvSpPr>
          <p:nvPr>
            <p:ph type="sldNum" sz="quarter" idx="8"/>
          </p:nvPr>
        </p:nvSpPr>
        <p:spPr>
          <a:xfrm>
            <a:off x="531815" y="4983086"/>
            <a:ext cx="779763" cy="365129"/>
          </a:xfrm>
        </p:spPr>
        <p:txBody>
          <a:bodyPr/>
          <a:lstStyle>
            <a:lvl1pPr>
              <a:defRPr/>
            </a:lvl1pPr>
          </a:lstStyle>
          <a:p>
            <a:pPr lvl="0"/>
            <a:fld id="{36E8B81A-B4B7-4CB2-AF1A-4DCD3D2C6B24}" type="slidenum">
              <a:t>‹#›</a:t>
            </a:fld>
            <a:endParaRPr lang="en-US"/>
          </a:p>
        </p:txBody>
      </p:sp>
    </p:spTree>
    <p:extLst>
      <p:ext uri="{BB962C8B-B14F-4D97-AF65-F5344CB8AC3E}">
        <p14:creationId xmlns:p14="http://schemas.microsoft.com/office/powerpoint/2010/main" val="254164942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FFFFFF"/>
            </a:gs>
            <a:gs pos="100000">
              <a:srgbClr val="C5DEE5"/>
            </a:gs>
          </a:gsLst>
          <a:lin ang="5400000"/>
        </a:gradFill>
        <a:effectLst/>
      </p:bgPr>
    </p:bg>
    <p:spTree>
      <p:nvGrpSpPr>
        <p:cNvPr id="1" name=""/>
        <p:cNvGrpSpPr/>
        <p:nvPr/>
      </p:nvGrpSpPr>
      <p:grpSpPr>
        <a:xfrm>
          <a:off x="0" y="0"/>
          <a:ext cx="0" cy="0"/>
          <a:chOff x="0" y="0"/>
          <a:chExt cx="0" cy="0"/>
        </a:xfrm>
      </p:grpSpPr>
      <p:grpSp>
        <p:nvGrpSpPr>
          <p:cNvPr id="2" name="Group 22"/>
          <p:cNvGrpSpPr/>
          <p:nvPr/>
        </p:nvGrpSpPr>
        <p:grpSpPr>
          <a:xfrm>
            <a:off x="0" y="228600"/>
            <a:ext cx="2851510" cy="6638634"/>
            <a:chOff x="0" y="228600"/>
            <a:chExt cx="2851510" cy="6638634"/>
          </a:xfrm>
        </p:grpSpPr>
        <p:sp>
          <p:nvSpPr>
            <p:cNvPr id="3" name="Freeform 11"/>
            <p:cNvSpPr/>
            <p:nvPr/>
          </p:nvSpPr>
          <p:spPr>
            <a:xfrm>
              <a:off x="0" y="2575041"/>
              <a:ext cx="100638" cy="626217"/>
            </a:xfrm>
            <a:custGeom>
              <a:avLst/>
              <a:gdLst>
                <a:gd name="f0" fmla="val w"/>
                <a:gd name="f1" fmla="val h"/>
                <a:gd name="f2" fmla="val 0"/>
                <a:gd name="f3" fmla="val 22"/>
                <a:gd name="f4" fmla="val 136"/>
                <a:gd name="f5" fmla="val 20"/>
                <a:gd name="f6" fmla="val 117"/>
                <a:gd name="f7" fmla="val 19"/>
                <a:gd name="f8" fmla="val 99"/>
                <a:gd name="f9" fmla="val 17"/>
                <a:gd name="f10" fmla="val 80"/>
                <a:gd name="f11" fmla="val 11"/>
                <a:gd name="f12" fmla="val 54"/>
                <a:gd name="f13" fmla="val 6"/>
                <a:gd name="f14" fmla="val 27"/>
                <a:gd name="f15" fmla="val 35"/>
                <a:gd name="f16" fmla="val 64"/>
                <a:gd name="f17" fmla="val 13"/>
                <a:gd name="f18" fmla="val 94"/>
                <a:gd name="f19" fmla="val 124"/>
                <a:gd name="f20" fmla="val 128"/>
                <a:gd name="f21" fmla="val 21"/>
                <a:gd name="f22" fmla="val 132"/>
                <a:gd name="f23" fmla="*/ f0 1 22"/>
                <a:gd name="f24" fmla="*/ f1 1 136"/>
                <a:gd name="f25" fmla="val f2"/>
                <a:gd name="f26" fmla="val f3"/>
                <a:gd name="f27" fmla="val f4"/>
                <a:gd name="f28" fmla="+- f27 0 f25"/>
                <a:gd name="f29" fmla="+- f26 0 f25"/>
                <a:gd name="f30" fmla="*/ f29 1 22"/>
                <a:gd name="f31" fmla="*/ f28 1 136"/>
                <a:gd name="f32" fmla="*/ 0 1 f30"/>
                <a:gd name="f33" fmla="*/ f26 1 f30"/>
                <a:gd name="f34" fmla="*/ 0 1 f31"/>
                <a:gd name="f35" fmla="*/ f27 1 f31"/>
                <a:gd name="f36" fmla="*/ f32 f23 1"/>
                <a:gd name="f37" fmla="*/ f33 f23 1"/>
                <a:gd name="f38" fmla="*/ f35 f24 1"/>
                <a:gd name="f39" fmla="*/ f34 f24 1"/>
              </a:gdLst>
              <a:ahLst/>
              <a:cxnLst>
                <a:cxn ang="3cd4">
                  <a:pos x="hc" y="t"/>
                </a:cxn>
                <a:cxn ang="0">
                  <a:pos x="r" y="vc"/>
                </a:cxn>
                <a:cxn ang="cd4">
                  <a:pos x="hc" y="b"/>
                </a:cxn>
                <a:cxn ang="cd2">
                  <a:pos x="l" y="vc"/>
                </a:cxn>
              </a:cxnLst>
              <a:rect l="f36" t="f39" r="f37" b="f38"/>
              <a:pathLst>
                <a:path w="22" h="136">
                  <a:moveTo>
                    <a:pt x="f3" y="f4"/>
                  </a:moveTo>
                  <a:cubicBezTo>
                    <a:pt x="f5" y="f6"/>
                    <a:pt x="f7" y="f8"/>
                    <a:pt x="f9" y="f10"/>
                  </a:cubicBezTo>
                  <a:cubicBezTo>
                    <a:pt x="f11" y="f12"/>
                    <a:pt x="f13" y="f14"/>
                    <a:pt x="f2" y="f2"/>
                  </a:cubicBezTo>
                  <a:cubicBezTo>
                    <a:pt x="f2" y="f15"/>
                    <a:pt x="f2" y="f15"/>
                    <a:pt x="f2" y="f15"/>
                  </a:cubicBezTo>
                  <a:cubicBezTo>
                    <a:pt x="f13" y="f16"/>
                    <a:pt x="f17" y="f18"/>
                    <a:pt x="f5" y="f19"/>
                  </a:cubicBezTo>
                  <a:cubicBezTo>
                    <a:pt x="f5" y="f20"/>
                    <a:pt x="f21" y="f22"/>
                    <a:pt x="f3" y="f4"/>
                  </a:cubicBezTo>
                  <a:close/>
                </a:path>
              </a:pathLst>
            </a:custGeom>
            <a:solidFill>
              <a:srgbClr val="2E5369">
                <a:alpha val="20000"/>
              </a:srgbClr>
            </a:solidFill>
            <a:ln cap="rnd">
              <a:noFill/>
              <a:prstDash val="solid"/>
            </a:ln>
          </p:spPr>
          <p:txBody>
            <a:bodyPr lIns="0" tIns="0" rIns="0" bIns="0"/>
            <a:lstStyle/>
            <a:p>
              <a:endParaRPr lang="en-US"/>
            </a:p>
          </p:txBody>
        </p:sp>
        <p:sp>
          <p:nvSpPr>
            <p:cNvPr id="4" name="Freeform 12"/>
            <p:cNvSpPr/>
            <p:nvPr/>
          </p:nvSpPr>
          <p:spPr>
            <a:xfrm>
              <a:off x="128601" y="3156527"/>
              <a:ext cx="646718" cy="2322219"/>
            </a:xfrm>
            <a:custGeom>
              <a:avLst/>
              <a:gdLst>
                <a:gd name="f0" fmla="val w"/>
                <a:gd name="f1" fmla="val h"/>
                <a:gd name="f2" fmla="val 0"/>
                <a:gd name="f3" fmla="val 140"/>
                <a:gd name="f4" fmla="val 504"/>
                <a:gd name="f5" fmla="val 86"/>
                <a:gd name="f6" fmla="val 350"/>
                <a:gd name="f7" fmla="val 103"/>
                <a:gd name="f8" fmla="val 402"/>
                <a:gd name="f9" fmla="val 120"/>
                <a:gd name="f10" fmla="val 453"/>
                <a:gd name="f11" fmla="val 139"/>
                <a:gd name="f12" fmla="val 495"/>
                <a:gd name="f13" fmla="val 487"/>
                <a:gd name="f14" fmla="val 478"/>
                <a:gd name="f15" fmla="val 124"/>
                <a:gd name="f16" fmla="val 435"/>
                <a:gd name="f17" fmla="val 109"/>
                <a:gd name="f18" fmla="val 391"/>
                <a:gd name="f19" fmla="val 95"/>
                <a:gd name="f20" fmla="val 347"/>
                <a:gd name="f21" fmla="val 58"/>
                <a:gd name="f22" fmla="val 233"/>
                <a:gd name="f23" fmla="val 27"/>
                <a:gd name="f24" fmla="val 117"/>
                <a:gd name="f25" fmla="val 2"/>
                <a:gd name="f26" fmla="val 20"/>
                <a:gd name="f27" fmla="val 4"/>
                <a:gd name="f28" fmla="val 41"/>
                <a:gd name="f29" fmla="val 6"/>
                <a:gd name="f30" fmla="val 61"/>
                <a:gd name="f31" fmla="val 30"/>
                <a:gd name="f32" fmla="val 158"/>
                <a:gd name="f33" fmla="val 56"/>
                <a:gd name="f34" fmla="val 255"/>
                <a:gd name="f35" fmla="*/ f0 1 140"/>
                <a:gd name="f36" fmla="*/ f1 1 504"/>
                <a:gd name="f37" fmla="val f2"/>
                <a:gd name="f38" fmla="val f3"/>
                <a:gd name="f39" fmla="val f4"/>
                <a:gd name="f40" fmla="+- f39 0 f37"/>
                <a:gd name="f41" fmla="+- f38 0 f37"/>
                <a:gd name="f42" fmla="*/ f41 1 140"/>
                <a:gd name="f43" fmla="*/ f40 1 504"/>
                <a:gd name="f44" fmla="*/ 0 1 f42"/>
                <a:gd name="f45" fmla="*/ f38 1 f42"/>
                <a:gd name="f46" fmla="*/ 0 1 f43"/>
                <a:gd name="f47" fmla="*/ f39 1 f43"/>
                <a:gd name="f48" fmla="*/ f44 f35 1"/>
                <a:gd name="f49" fmla="*/ f45 f35 1"/>
                <a:gd name="f50" fmla="*/ f47 f36 1"/>
                <a:gd name="f51" fmla="*/ f46 f36 1"/>
              </a:gdLst>
              <a:ahLst/>
              <a:cxnLst>
                <a:cxn ang="3cd4">
                  <a:pos x="hc" y="t"/>
                </a:cxn>
                <a:cxn ang="0">
                  <a:pos x="r" y="vc"/>
                </a:cxn>
                <a:cxn ang="cd4">
                  <a:pos x="hc" y="b"/>
                </a:cxn>
                <a:cxn ang="cd2">
                  <a:pos x="l" y="vc"/>
                </a:cxn>
              </a:cxnLst>
              <a:rect l="f48" t="f51" r="f49" b="f50"/>
              <a:pathLst>
                <a:path w="140" h="504">
                  <a:moveTo>
                    <a:pt x="f5" y="f6"/>
                  </a:moveTo>
                  <a:cubicBezTo>
                    <a:pt x="f7" y="f8"/>
                    <a:pt x="f9" y="f10"/>
                    <a:pt x="f11" y="f4"/>
                  </a:cubicBezTo>
                  <a:cubicBezTo>
                    <a:pt x="f11" y="f12"/>
                    <a:pt x="f11" y="f13"/>
                    <a:pt x="f3" y="f14"/>
                  </a:cubicBezTo>
                  <a:cubicBezTo>
                    <a:pt x="f15" y="f16"/>
                    <a:pt x="f17" y="f18"/>
                    <a:pt x="f19" y="f20"/>
                  </a:cubicBezTo>
                  <a:cubicBezTo>
                    <a:pt x="f21" y="f22"/>
                    <a:pt x="f23" y="f24"/>
                    <a:pt x="f2" y="f2"/>
                  </a:cubicBezTo>
                  <a:cubicBezTo>
                    <a:pt x="f25" y="f26"/>
                    <a:pt x="f27" y="f28"/>
                    <a:pt x="f29" y="f30"/>
                  </a:cubicBezTo>
                  <a:cubicBezTo>
                    <a:pt x="f31" y="f32"/>
                    <a:pt x="f33" y="f34"/>
                    <a:pt x="f5" y="f6"/>
                  </a:cubicBezTo>
                  <a:close/>
                </a:path>
              </a:pathLst>
            </a:custGeom>
            <a:solidFill>
              <a:srgbClr val="2E5369">
                <a:alpha val="20000"/>
              </a:srgbClr>
            </a:solidFill>
            <a:ln cap="rnd">
              <a:noFill/>
              <a:prstDash val="solid"/>
            </a:ln>
          </p:spPr>
          <p:txBody>
            <a:bodyPr lIns="0" tIns="0" rIns="0" bIns="0"/>
            <a:lstStyle/>
            <a:p>
              <a:endParaRPr lang="en-US"/>
            </a:p>
          </p:txBody>
        </p:sp>
        <p:sp>
          <p:nvSpPr>
            <p:cNvPr id="5" name="Freeform 13"/>
            <p:cNvSpPr/>
            <p:nvPr/>
          </p:nvSpPr>
          <p:spPr>
            <a:xfrm>
              <a:off x="806994" y="5447062"/>
              <a:ext cx="609438" cy="1420163"/>
            </a:xfrm>
            <a:custGeom>
              <a:avLst/>
              <a:gdLst>
                <a:gd name="f0" fmla="val w"/>
                <a:gd name="f1" fmla="val h"/>
                <a:gd name="f2" fmla="val 0"/>
                <a:gd name="f3" fmla="val 132"/>
                <a:gd name="f4" fmla="val 308"/>
                <a:gd name="f5" fmla="val 8"/>
                <a:gd name="f6" fmla="val 22"/>
                <a:gd name="f7" fmla="val 5"/>
                <a:gd name="f8" fmla="val 15"/>
                <a:gd name="f9" fmla="val 2"/>
                <a:gd name="f10" fmla="val 10"/>
                <a:gd name="f11" fmla="val 19"/>
                <a:gd name="f12" fmla="val 29"/>
                <a:gd name="f13" fmla="val 21"/>
                <a:gd name="f14" fmla="val 85"/>
                <a:gd name="f15" fmla="val 44"/>
                <a:gd name="f16" fmla="val 140"/>
                <a:gd name="f17" fmla="val 68"/>
                <a:gd name="f18" fmla="val 194"/>
                <a:gd name="f19" fmla="val 232"/>
                <a:gd name="f20" fmla="val 104"/>
                <a:gd name="f21" fmla="val 270"/>
                <a:gd name="f22" fmla="val 123"/>
                <a:gd name="f23" fmla="val 113"/>
                <a:gd name="f24" fmla="val 269"/>
                <a:gd name="f25" fmla="val 94"/>
                <a:gd name="f26" fmla="val 230"/>
                <a:gd name="f27" fmla="val 77"/>
                <a:gd name="f28" fmla="val 190"/>
                <a:gd name="f29" fmla="val 52"/>
                <a:gd name="f30" fmla="val 135"/>
                <a:gd name="f31" fmla="val 79"/>
                <a:gd name="f32" fmla="*/ f0 1 132"/>
                <a:gd name="f33" fmla="*/ f1 1 308"/>
                <a:gd name="f34" fmla="val f2"/>
                <a:gd name="f35" fmla="val f3"/>
                <a:gd name="f36" fmla="val f4"/>
                <a:gd name="f37" fmla="+- f36 0 f34"/>
                <a:gd name="f38" fmla="+- f35 0 f34"/>
                <a:gd name="f39" fmla="*/ f38 1 132"/>
                <a:gd name="f40" fmla="*/ f37 1 308"/>
                <a:gd name="f41" fmla="*/ 0 1 f39"/>
                <a:gd name="f42" fmla="*/ f35 1 f39"/>
                <a:gd name="f43" fmla="*/ 0 1 f40"/>
                <a:gd name="f44" fmla="*/ f36 1 f40"/>
                <a:gd name="f45" fmla="*/ f41 f32 1"/>
                <a:gd name="f46" fmla="*/ f42 f32 1"/>
                <a:gd name="f47" fmla="*/ f44 f33 1"/>
                <a:gd name="f48" fmla="*/ f43 f33 1"/>
              </a:gdLst>
              <a:ahLst/>
              <a:cxnLst>
                <a:cxn ang="3cd4">
                  <a:pos x="hc" y="t"/>
                </a:cxn>
                <a:cxn ang="0">
                  <a:pos x="r" y="vc"/>
                </a:cxn>
                <a:cxn ang="cd4">
                  <a:pos x="hc" y="b"/>
                </a:cxn>
                <a:cxn ang="cd2">
                  <a:pos x="l" y="vc"/>
                </a:cxn>
              </a:cxnLst>
              <a:rect l="f45" t="f48" r="f46" b="f47"/>
              <a:pathLst>
                <a:path w="132" h="308">
                  <a:moveTo>
                    <a:pt x="f5" y="f6"/>
                  </a:moveTo>
                  <a:cubicBezTo>
                    <a:pt x="f7" y="f8"/>
                    <a:pt x="f9" y="f5"/>
                    <a:pt x="f2" y="f2"/>
                  </a:cubicBezTo>
                  <a:cubicBezTo>
                    <a:pt x="f2" y="f10"/>
                    <a:pt x="f2" y="f11"/>
                    <a:pt x="f2" y="f12"/>
                  </a:cubicBezTo>
                  <a:cubicBezTo>
                    <a:pt x="f13" y="f14"/>
                    <a:pt x="f15" y="f16"/>
                    <a:pt x="f17" y="f18"/>
                  </a:cubicBezTo>
                  <a:cubicBezTo>
                    <a:pt x="f14" y="f19"/>
                    <a:pt x="f20" y="f21"/>
                    <a:pt x="f22" y="f4"/>
                  </a:cubicBezTo>
                  <a:cubicBezTo>
                    <a:pt x="f3" y="f4"/>
                    <a:pt x="f3" y="f4"/>
                    <a:pt x="f3" y="f4"/>
                  </a:cubicBezTo>
                  <a:cubicBezTo>
                    <a:pt x="f23" y="f24"/>
                    <a:pt x="f25" y="f26"/>
                    <a:pt x="f27" y="f28"/>
                  </a:cubicBezTo>
                  <a:cubicBezTo>
                    <a:pt x="f29" y="f30"/>
                    <a:pt x="f12" y="f31"/>
                    <a:pt x="f5" y="f6"/>
                  </a:cubicBezTo>
                  <a:close/>
                </a:path>
              </a:pathLst>
            </a:custGeom>
            <a:solidFill>
              <a:srgbClr val="2E5369">
                <a:alpha val="20000"/>
              </a:srgbClr>
            </a:solidFill>
            <a:ln cap="rnd">
              <a:noFill/>
              <a:prstDash val="solid"/>
            </a:ln>
          </p:spPr>
          <p:txBody>
            <a:bodyPr lIns="0" tIns="0" rIns="0" bIns="0"/>
            <a:lstStyle/>
            <a:p>
              <a:endParaRPr lang="en-US"/>
            </a:p>
          </p:txBody>
        </p:sp>
        <p:sp>
          <p:nvSpPr>
            <p:cNvPr id="6" name="Freeform 14"/>
            <p:cNvSpPr/>
            <p:nvPr/>
          </p:nvSpPr>
          <p:spPr>
            <a:xfrm>
              <a:off x="959827" y="6503798"/>
              <a:ext cx="171468" cy="363428"/>
            </a:xfrm>
            <a:custGeom>
              <a:avLst/>
              <a:gdLst>
                <a:gd name="f0" fmla="val w"/>
                <a:gd name="f1" fmla="val h"/>
                <a:gd name="f2" fmla="val 0"/>
                <a:gd name="f3" fmla="val 37"/>
                <a:gd name="f4" fmla="val 79"/>
                <a:gd name="f5" fmla="val 28"/>
                <a:gd name="f6" fmla="val 24"/>
                <a:gd name="f7" fmla="val 53"/>
                <a:gd name="f8" fmla="val 12"/>
                <a:gd name="f9" fmla="val 27"/>
                <a:gd name="f10" fmla="val 8"/>
                <a:gd name="f11" fmla="val 17"/>
                <a:gd name="f12" fmla="*/ f0 1 37"/>
                <a:gd name="f13" fmla="*/ f1 1 79"/>
                <a:gd name="f14" fmla="val f2"/>
                <a:gd name="f15" fmla="val f3"/>
                <a:gd name="f16" fmla="val f4"/>
                <a:gd name="f17" fmla="+- f16 0 f14"/>
                <a:gd name="f18" fmla="+- f15 0 f14"/>
                <a:gd name="f19" fmla="*/ f18 1 37"/>
                <a:gd name="f20" fmla="*/ f17 1 79"/>
                <a:gd name="f21" fmla="*/ 0 1 f19"/>
                <a:gd name="f22" fmla="*/ f15 1 f19"/>
                <a:gd name="f23" fmla="*/ 0 1 f20"/>
                <a:gd name="f24" fmla="*/ f16 1 f20"/>
                <a:gd name="f25" fmla="*/ f21 f12 1"/>
                <a:gd name="f26" fmla="*/ f22 f12 1"/>
                <a:gd name="f27" fmla="*/ f24 f13 1"/>
                <a:gd name="f28" fmla="*/ f23 f13 1"/>
              </a:gdLst>
              <a:ahLst/>
              <a:cxnLst>
                <a:cxn ang="3cd4">
                  <a:pos x="hc" y="t"/>
                </a:cxn>
                <a:cxn ang="0">
                  <a:pos x="r" y="vc"/>
                </a:cxn>
                <a:cxn ang="cd4">
                  <a:pos x="hc" y="b"/>
                </a:cxn>
                <a:cxn ang="cd2">
                  <a:pos x="l" y="vc"/>
                </a:cxn>
              </a:cxnLst>
              <a:rect l="f25" t="f28" r="f26" b="f27"/>
              <a:pathLst>
                <a:path w="37" h="79">
                  <a:moveTo>
                    <a:pt x="f5" y="f4"/>
                  </a:moveTo>
                  <a:cubicBezTo>
                    <a:pt x="f3" y="f4"/>
                    <a:pt x="f3" y="f4"/>
                    <a:pt x="f3" y="f4"/>
                  </a:cubicBezTo>
                  <a:cubicBezTo>
                    <a:pt x="f6" y="f7"/>
                    <a:pt x="f8" y="f9"/>
                    <a:pt x="f2" y="f2"/>
                  </a:cubicBezTo>
                  <a:cubicBezTo>
                    <a:pt x="f10" y="f9"/>
                    <a:pt x="f11" y="f7"/>
                    <a:pt x="f5" y="f4"/>
                  </a:cubicBezTo>
                  <a:close/>
                </a:path>
              </a:pathLst>
            </a:custGeom>
            <a:solidFill>
              <a:srgbClr val="2E5369">
                <a:alpha val="20000"/>
              </a:srgbClr>
            </a:solidFill>
            <a:ln cap="rnd">
              <a:noFill/>
              <a:prstDash val="solid"/>
            </a:ln>
          </p:spPr>
          <p:txBody>
            <a:bodyPr lIns="0" tIns="0" rIns="0" bIns="0"/>
            <a:lstStyle/>
            <a:p>
              <a:endParaRPr lang="en-US"/>
            </a:p>
          </p:txBody>
        </p:sp>
        <p:sp>
          <p:nvSpPr>
            <p:cNvPr id="7" name="Freeform 15"/>
            <p:cNvSpPr/>
            <p:nvPr/>
          </p:nvSpPr>
          <p:spPr>
            <a:xfrm>
              <a:off x="100638" y="3201259"/>
              <a:ext cx="821908" cy="3328635"/>
            </a:xfrm>
            <a:custGeom>
              <a:avLst/>
              <a:gdLst>
                <a:gd name="f0" fmla="val w"/>
                <a:gd name="f1" fmla="val h"/>
                <a:gd name="f2" fmla="val 0"/>
                <a:gd name="f3" fmla="val 178"/>
                <a:gd name="f4" fmla="val 722"/>
                <a:gd name="f5" fmla="val 162"/>
                <a:gd name="f6" fmla="val 660"/>
                <a:gd name="f7" fmla="val 145"/>
                <a:gd name="f8" fmla="val 618"/>
                <a:gd name="f9" fmla="val 130"/>
                <a:gd name="f10" fmla="val 576"/>
                <a:gd name="f11" fmla="val 116"/>
                <a:gd name="f12" fmla="val 534"/>
                <a:gd name="f13" fmla="val 84"/>
                <a:gd name="f14" fmla="val 437"/>
                <a:gd name="f15" fmla="val 59"/>
                <a:gd name="f16" fmla="val 337"/>
                <a:gd name="f17" fmla="val 40"/>
                <a:gd name="f18" fmla="val 236"/>
                <a:gd name="f19" fmla="val 29"/>
                <a:gd name="f20" fmla="val 175"/>
                <a:gd name="f21" fmla="val 20"/>
                <a:gd name="f22" fmla="val 113"/>
                <a:gd name="f23" fmla="val 12"/>
                <a:gd name="f24" fmla="val 51"/>
                <a:gd name="f25" fmla="val 8"/>
                <a:gd name="f26" fmla="val 34"/>
                <a:gd name="f27" fmla="val 4"/>
                <a:gd name="f28" fmla="val 17"/>
                <a:gd name="f29" fmla="val 79"/>
                <a:gd name="f30" fmla="val 19"/>
                <a:gd name="f31" fmla="val 159"/>
                <a:gd name="f32" fmla="val 33"/>
                <a:gd name="f33" fmla="val 237"/>
                <a:gd name="f34" fmla="val 339"/>
                <a:gd name="f35" fmla="val 76"/>
                <a:gd name="f36" fmla="val 439"/>
                <a:gd name="f37" fmla="val 107"/>
                <a:gd name="f38" fmla="val 537"/>
                <a:gd name="f39" fmla="val 123"/>
                <a:gd name="f40" fmla="val 586"/>
                <a:gd name="f41" fmla="val 141"/>
                <a:gd name="f42" fmla="val 634"/>
                <a:gd name="f43" fmla="val 160"/>
                <a:gd name="f44" fmla="val 681"/>
                <a:gd name="f45" fmla="val 166"/>
                <a:gd name="f46" fmla="val 695"/>
                <a:gd name="f47" fmla="val 172"/>
                <a:gd name="f48" fmla="val 708"/>
                <a:gd name="f49" fmla="val 176"/>
                <a:gd name="f50" fmla="val 717"/>
                <a:gd name="f51" fmla="val 713"/>
                <a:gd name="f52" fmla="val 174"/>
                <a:gd name="f53" fmla="val 169"/>
                <a:gd name="f54" fmla="val 692"/>
                <a:gd name="f55" fmla="val 165"/>
                <a:gd name="f56" fmla="val 676"/>
                <a:gd name="f57" fmla="*/ f0 1 178"/>
                <a:gd name="f58" fmla="*/ f1 1 722"/>
                <a:gd name="f59" fmla="val f2"/>
                <a:gd name="f60" fmla="val f3"/>
                <a:gd name="f61" fmla="val f4"/>
                <a:gd name="f62" fmla="+- f61 0 f59"/>
                <a:gd name="f63" fmla="+- f60 0 f59"/>
                <a:gd name="f64" fmla="*/ f63 1 178"/>
                <a:gd name="f65" fmla="*/ f62 1 722"/>
                <a:gd name="f66" fmla="*/ 0 1 f64"/>
                <a:gd name="f67" fmla="*/ f60 1 f64"/>
                <a:gd name="f68" fmla="*/ 0 1 f65"/>
                <a:gd name="f69" fmla="*/ f61 1 f65"/>
                <a:gd name="f70" fmla="*/ f66 f57 1"/>
                <a:gd name="f71" fmla="*/ f67 f57 1"/>
                <a:gd name="f72" fmla="*/ f69 f58 1"/>
                <a:gd name="f73" fmla="*/ f68 f58 1"/>
              </a:gdLst>
              <a:ahLst/>
              <a:cxnLst>
                <a:cxn ang="3cd4">
                  <a:pos x="hc" y="t"/>
                </a:cxn>
                <a:cxn ang="0">
                  <a:pos x="r" y="vc"/>
                </a:cxn>
                <a:cxn ang="cd4">
                  <a:pos x="hc" y="b"/>
                </a:cxn>
                <a:cxn ang="cd2">
                  <a:pos x="l" y="vc"/>
                </a:cxn>
              </a:cxnLst>
              <a:rect l="f70" t="f73" r="f71" b="f72"/>
              <a:pathLst>
                <a:path w="178" h="722">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5" y="f29"/>
                    <a:pt x="f30" y="f31"/>
                    <a:pt x="f32" y="f33"/>
                  </a:cubicBezTo>
                  <a:cubicBezTo>
                    <a:pt x="f24" y="f34"/>
                    <a:pt x="f35" y="f36"/>
                    <a:pt x="f37" y="f38"/>
                  </a:cubicBezTo>
                  <a:cubicBezTo>
                    <a:pt x="f39" y="f40"/>
                    <a:pt x="f41" y="f42"/>
                    <a:pt x="f43" y="f44"/>
                  </a:cubicBezTo>
                  <a:cubicBezTo>
                    <a:pt x="f45" y="f46"/>
                    <a:pt x="f47" y="f48"/>
                    <a:pt x="f3" y="f4"/>
                  </a:cubicBezTo>
                  <a:cubicBezTo>
                    <a:pt x="f49" y="f50"/>
                    <a:pt x="f20" y="f51"/>
                    <a:pt x="f52" y="f48"/>
                  </a:cubicBezTo>
                  <a:cubicBezTo>
                    <a:pt x="f53" y="f54"/>
                    <a:pt x="f55" y="f56"/>
                    <a:pt x="f5" y="f6"/>
                  </a:cubicBezTo>
                  <a:close/>
                </a:path>
              </a:pathLst>
            </a:custGeom>
            <a:solidFill>
              <a:srgbClr val="2E5369">
                <a:alpha val="20000"/>
              </a:srgbClr>
            </a:solidFill>
            <a:ln cap="rnd">
              <a:noFill/>
              <a:prstDash val="solid"/>
            </a:ln>
          </p:spPr>
          <p:txBody>
            <a:bodyPr lIns="0" tIns="0" rIns="0" bIns="0"/>
            <a:lstStyle/>
            <a:p>
              <a:endParaRPr lang="en-US"/>
            </a:p>
          </p:txBody>
        </p:sp>
        <p:sp>
          <p:nvSpPr>
            <p:cNvPr id="8" name="Freeform 16"/>
            <p:cNvSpPr/>
            <p:nvPr/>
          </p:nvSpPr>
          <p:spPr>
            <a:xfrm>
              <a:off x="22366" y="228600"/>
              <a:ext cx="106234" cy="2927927"/>
            </a:xfrm>
            <a:custGeom>
              <a:avLst/>
              <a:gdLst>
                <a:gd name="f0" fmla="val w"/>
                <a:gd name="f1" fmla="val h"/>
                <a:gd name="f2" fmla="val 0"/>
                <a:gd name="f3" fmla="val 23"/>
                <a:gd name="f4" fmla="val 635"/>
                <a:gd name="f5" fmla="val 11"/>
                <a:gd name="f6" fmla="val 577"/>
                <a:gd name="f7" fmla="val 12"/>
                <a:gd name="f8" fmla="val 581"/>
                <a:gd name="f9" fmla="val 585"/>
                <a:gd name="f10" fmla="val 589"/>
                <a:gd name="f11" fmla="val 15"/>
                <a:gd name="f12" fmla="val 603"/>
                <a:gd name="f13" fmla="val 19"/>
                <a:gd name="f14" fmla="val 617"/>
                <a:gd name="f15" fmla="val 22"/>
                <a:gd name="f16" fmla="val 632"/>
                <a:gd name="f17" fmla="val 633"/>
                <a:gd name="f18" fmla="val 634"/>
                <a:gd name="f19" fmla="val 21"/>
                <a:gd name="f20" fmla="val 615"/>
                <a:gd name="f21" fmla="val 596"/>
                <a:gd name="f22" fmla="val 17"/>
                <a:gd name="f23" fmla="val 576"/>
                <a:gd name="f24" fmla="val 9"/>
                <a:gd name="f25" fmla="val 474"/>
                <a:gd name="f26" fmla="val 5"/>
                <a:gd name="f27" fmla="val 372"/>
                <a:gd name="f28" fmla="val 269"/>
                <a:gd name="f29" fmla="val 6"/>
                <a:gd name="f30" fmla="val 179"/>
                <a:gd name="f31" fmla="val 90"/>
                <a:gd name="f32" fmla="val 89"/>
                <a:gd name="f33" fmla="val 2"/>
                <a:gd name="f34" fmla="val 1"/>
                <a:gd name="f35" fmla="val 3"/>
                <a:gd name="f36" fmla="*/ f0 1 23"/>
                <a:gd name="f37" fmla="*/ f1 1 635"/>
                <a:gd name="f38" fmla="val f2"/>
                <a:gd name="f39" fmla="val f3"/>
                <a:gd name="f40" fmla="val f4"/>
                <a:gd name="f41" fmla="+- f40 0 f38"/>
                <a:gd name="f42" fmla="+- f39 0 f38"/>
                <a:gd name="f43" fmla="*/ f42 1 23"/>
                <a:gd name="f44" fmla="*/ f41 1 635"/>
                <a:gd name="f45" fmla="*/ 0 1 f43"/>
                <a:gd name="f46" fmla="*/ f39 1 f43"/>
                <a:gd name="f47" fmla="*/ 0 1 f44"/>
                <a:gd name="f48" fmla="*/ f40 1 f44"/>
                <a:gd name="f49" fmla="*/ f45 f36 1"/>
                <a:gd name="f50" fmla="*/ f46 f36 1"/>
                <a:gd name="f51" fmla="*/ f48 f37 1"/>
                <a:gd name="f52" fmla="*/ f47 f37 1"/>
              </a:gdLst>
              <a:ahLst/>
              <a:cxnLst>
                <a:cxn ang="3cd4">
                  <a:pos x="hc" y="t"/>
                </a:cxn>
                <a:cxn ang="0">
                  <a:pos x="r" y="vc"/>
                </a:cxn>
                <a:cxn ang="cd4">
                  <a:pos x="hc" y="b"/>
                </a:cxn>
                <a:cxn ang="cd2">
                  <a:pos x="l" y="vc"/>
                </a:cxn>
              </a:cxnLst>
              <a:rect l="f49" t="f52" r="f50" b="f51"/>
              <a:pathLst>
                <a:path w="23" h="635">
                  <a:moveTo>
                    <a:pt x="f5" y="f6"/>
                  </a:moveTo>
                  <a:cubicBezTo>
                    <a:pt x="f7" y="f8"/>
                    <a:pt x="f7" y="f9"/>
                    <a:pt x="f7" y="f10"/>
                  </a:cubicBezTo>
                  <a:cubicBezTo>
                    <a:pt x="f11" y="f12"/>
                    <a:pt x="f13" y="f14"/>
                    <a:pt x="f15" y="f16"/>
                  </a:cubicBezTo>
                  <a:cubicBezTo>
                    <a:pt x="f15" y="f17"/>
                    <a:pt x="f15" y="f18"/>
                    <a:pt x="f3" y="f4"/>
                  </a:cubicBezTo>
                  <a:cubicBezTo>
                    <a:pt x="f19" y="f20"/>
                    <a:pt x="f13" y="f21"/>
                    <a:pt x="f22" y="f23"/>
                  </a:cubicBezTo>
                  <a:cubicBezTo>
                    <a:pt x="f24" y="f25"/>
                    <a:pt x="f26" y="f27"/>
                    <a:pt x="f26" y="f28"/>
                  </a:cubicBezTo>
                  <a:cubicBezTo>
                    <a:pt x="f29" y="f30"/>
                    <a:pt x="f24" y="f31"/>
                    <a:pt x="f11" y="f2"/>
                  </a:cubicBezTo>
                  <a:cubicBezTo>
                    <a:pt x="f7" y="f2"/>
                    <a:pt x="f7" y="f2"/>
                    <a:pt x="f7" y="f2"/>
                  </a:cubicBezTo>
                  <a:cubicBezTo>
                    <a:pt x="f26" y="f32"/>
                    <a:pt x="f33" y="f30"/>
                    <a:pt x="f34" y="f28"/>
                  </a:cubicBezTo>
                  <a:cubicBezTo>
                    <a:pt x="f2" y="f27"/>
                    <a:pt x="f35" y="f25"/>
                    <a:pt x="f5" y="f6"/>
                  </a:cubicBezTo>
                  <a:close/>
                </a:path>
              </a:pathLst>
            </a:custGeom>
            <a:solidFill>
              <a:srgbClr val="2E5369">
                <a:alpha val="20000"/>
              </a:srgbClr>
            </a:solidFill>
            <a:ln cap="rnd">
              <a:noFill/>
              <a:prstDash val="solid"/>
            </a:ln>
          </p:spPr>
          <p:txBody>
            <a:bodyPr lIns="0" tIns="0" rIns="0" bIns="0"/>
            <a:lstStyle/>
            <a:p>
              <a:endParaRPr lang="en-US"/>
            </a:p>
          </p:txBody>
        </p:sp>
        <p:sp>
          <p:nvSpPr>
            <p:cNvPr id="9" name="Freeform 17"/>
            <p:cNvSpPr/>
            <p:nvPr/>
          </p:nvSpPr>
          <p:spPr>
            <a:xfrm>
              <a:off x="78281" y="2944066"/>
              <a:ext cx="78272" cy="493894"/>
            </a:xfrm>
            <a:custGeom>
              <a:avLst/>
              <a:gdLst>
                <a:gd name="f0" fmla="val w"/>
                <a:gd name="f1" fmla="val h"/>
                <a:gd name="f2" fmla="val 0"/>
                <a:gd name="f3" fmla="val 17"/>
                <a:gd name="f4" fmla="val 107"/>
                <a:gd name="f5" fmla="val 2"/>
                <a:gd name="f6" fmla="val 19"/>
                <a:gd name="f7" fmla="val 3"/>
                <a:gd name="f8" fmla="val 37"/>
                <a:gd name="f9" fmla="val 5"/>
                <a:gd name="f10" fmla="val 56"/>
                <a:gd name="f11" fmla="val 9"/>
                <a:gd name="f12" fmla="val 73"/>
                <a:gd name="f13" fmla="val 13"/>
                <a:gd name="f14" fmla="val 90"/>
                <a:gd name="f15" fmla="val 15"/>
                <a:gd name="f16" fmla="val 87"/>
                <a:gd name="f17" fmla="val 66"/>
                <a:gd name="f18" fmla="val 11"/>
                <a:gd name="f19" fmla="val 46"/>
                <a:gd name="f20" fmla="val 10"/>
                <a:gd name="f21" fmla="val 45"/>
                <a:gd name="f22" fmla="val 44"/>
                <a:gd name="f23" fmla="val 43"/>
                <a:gd name="f24" fmla="val 7"/>
                <a:gd name="f25" fmla="val 28"/>
                <a:gd name="f26" fmla="val 14"/>
                <a:gd name="f27" fmla="*/ f0 1 17"/>
                <a:gd name="f28" fmla="*/ f1 1 107"/>
                <a:gd name="f29" fmla="val f2"/>
                <a:gd name="f30" fmla="val f3"/>
                <a:gd name="f31" fmla="val f4"/>
                <a:gd name="f32" fmla="+- f31 0 f29"/>
                <a:gd name="f33" fmla="+- f30 0 f29"/>
                <a:gd name="f34" fmla="*/ f33 1 17"/>
                <a:gd name="f35" fmla="*/ f32 1 107"/>
                <a:gd name="f36" fmla="*/ 0 1 f34"/>
                <a:gd name="f37" fmla="*/ f30 1 f34"/>
                <a:gd name="f38" fmla="*/ 0 1 f35"/>
                <a:gd name="f39" fmla="*/ f31 1 f35"/>
                <a:gd name="f40" fmla="*/ f36 f27 1"/>
                <a:gd name="f41" fmla="*/ f37 f27 1"/>
                <a:gd name="f42" fmla="*/ f39 f28 1"/>
                <a:gd name="f43" fmla="*/ f38 f28 1"/>
              </a:gdLst>
              <a:ahLst/>
              <a:cxnLst>
                <a:cxn ang="3cd4">
                  <a:pos x="hc" y="t"/>
                </a:cxn>
                <a:cxn ang="0">
                  <a:pos x="r" y="vc"/>
                </a:cxn>
                <a:cxn ang="cd4">
                  <a:pos x="hc" y="b"/>
                </a:cxn>
                <a:cxn ang="cd2">
                  <a:pos x="l" y="vc"/>
                </a:cxn>
              </a:cxnLst>
              <a:rect l="f40" t="f43" r="f41" b="f42"/>
              <a:pathLst>
                <a:path w="17" h="107">
                  <a:moveTo>
                    <a:pt x="f2" y="f2"/>
                  </a:moveTo>
                  <a:cubicBezTo>
                    <a:pt x="f5" y="f6"/>
                    <a:pt x="f7" y="f8"/>
                    <a:pt x="f9" y="f10"/>
                  </a:cubicBezTo>
                  <a:cubicBezTo>
                    <a:pt x="f11" y="f12"/>
                    <a:pt x="f13" y="f14"/>
                    <a:pt x="f3" y="f4"/>
                  </a:cubicBezTo>
                  <a:cubicBezTo>
                    <a:pt x="f15" y="f16"/>
                    <a:pt x="f13" y="f17"/>
                    <a:pt x="f18" y="f19"/>
                  </a:cubicBezTo>
                  <a:cubicBezTo>
                    <a:pt x="f20" y="f21"/>
                    <a:pt x="f20" y="f22"/>
                    <a:pt x="f20" y="f23"/>
                  </a:cubicBezTo>
                  <a:cubicBezTo>
                    <a:pt x="f24" y="f25"/>
                    <a:pt x="f7" y="f26"/>
                    <a:pt x="f2" y="f2"/>
                  </a:cubicBezTo>
                  <a:close/>
                </a:path>
              </a:pathLst>
            </a:custGeom>
            <a:solidFill>
              <a:srgbClr val="2E5369">
                <a:alpha val="20000"/>
              </a:srgbClr>
            </a:solidFill>
            <a:ln cap="rnd">
              <a:noFill/>
              <a:prstDash val="solid"/>
            </a:ln>
          </p:spPr>
          <p:txBody>
            <a:bodyPr lIns="0" tIns="0" rIns="0" bIns="0"/>
            <a:lstStyle/>
            <a:p>
              <a:endParaRPr lang="en-US"/>
            </a:p>
          </p:txBody>
        </p:sp>
        <p:sp>
          <p:nvSpPr>
            <p:cNvPr id="10" name="Freeform 18"/>
            <p:cNvSpPr/>
            <p:nvPr/>
          </p:nvSpPr>
          <p:spPr>
            <a:xfrm>
              <a:off x="769723" y="5478746"/>
              <a:ext cx="190103" cy="1025051"/>
            </a:xfrm>
            <a:custGeom>
              <a:avLst/>
              <a:gdLst>
                <a:gd name="f0" fmla="val w"/>
                <a:gd name="f1" fmla="val h"/>
                <a:gd name="f2" fmla="val 0"/>
                <a:gd name="f3" fmla="val 41"/>
                <a:gd name="f4" fmla="val 222"/>
                <a:gd name="f5" fmla="val 31"/>
                <a:gd name="f6" fmla="val 2"/>
                <a:gd name="f7" fmla="val 62"/>
                <a:gd name="f8" fmla="val 5"/>
                <a:gd name="f9" fmla="val 93"/>
                <a:gd name="f10" fmla="val 8"/>
                <a:gd name="f11" fmla="val 117"/>
                <a:gd name="f12" fmla="val 12"/>
                <a:gd name="f13" fmla="val 142"/>
                <a:gd name="f14" fmla="val 17"/>
                <a:gd name="f15" fmla="val 166"/>
                <a:gd name="f16" fmla="val 19"/>
                <a:gd name="f17" fmla="val 172"/>
                <a:gd name="f18" fmla="val 22"/>
                <a:gd name="f19" fmla="val 178"/>
                <a:gd name="f20" fmla="val 24"/>
                <a:gd name="f21" fmla="val 184"/>
                <a:gd name="f22" fmla="val 30"/>
                <a:gd name="f23" fmla="val 197"/>
                <a:gd name="f24" fmla="val 35"/>
                <a:gd name="f25" fmla="val 209"/>
                <a:gd name="f26" fmla="val 40"/>
                <a:gd name="f27" fmla="val 219"/>
                <a:gd name="f28" fmla="val 39"/>
                <a:gd name="f29" fmla="val 215"/>
                <a:gd name="f30" fmla="val 38"/>
                <a:gd name="f31" fmla="val 212"/>
                <a:gd name="f32" fmla="val 26"/>
                <a:gd name="f33" fmla="val 18"/>
                <a:gd name="f34" fmla="val 132"/>
                <a:gd name="f35" fmla="val 13"/>
                <a:gd name="f36" fmla="val 92"/>
                <a:gd name="f37" fmla="val 11"/>
                <a:gd name="f38" fmla="val 68"/>
                <a:gd name="f39" fmla="val 9"/>
                <a:gd name="f40" fmla="val 45"/>
                <a:gd name="f41" fmla="val 21"/>
                <a:gd name="f42" fmla="val 7"/>
                <a:gd name="f43" fmla="val 20"/>
                <a:gd name="f44" fmla="val 6"/>
                <a:gd name="f45" fmla="*/ f0 1 41"/>
                <a:gd name="f46" fmla="*/ f1 1 222"/>
                <a:gd name="f47" fmla="val f2"/>
                <a:gd name="f48" fmla="val f3"/>
                <a:gd name="f49" fmla="val f4"/>
                <a:gd name="f50" fmla="+- f49 0 f47"/>
                <a:gd name="f51" fmla="+- f48 0 f47"/>
                <a:gd name="f52" fmla="*/ f51 1 41"/>
                <a:gd name="f53" fmla="*/ f50 1 222"/>
                <a:gd name="f54" fmla="*/ 0 1 f52"/>
                <a:gd name="f55" fmla="*/ f48 1 f52"/>
                <a:gd name="f56" fmla="*/ 0 1 f53"/>
                <a:gd name="f57" fmla="*/ f49 1 f53"/>
                <a:gd name="f58" fmla="*/ f54 f45 1"/>
                <a:gd name="f59" fmla="*/ f55 f45 1"/>
                <a:gd name="f60" fmla="*/ f57 f46 1"/>
                <a:gd name="f61" fmla="*/ f56 f46 1"/>
              </a:gdLst>
              <a:ahLst/>
              <a:cxnLst>
                <a:cxn ang="3cd4">
                  <a:pos x="hc" y="t"/>
                </a:cxn>
                <a:cxn ang="0">
                  <a:pos x="r" y="vc"/>
                </a:cxn>
                <a:cxn ang="cd4">
                  <a:pos x="hc" y="b"/>
                </a:cxn>
                <a:cxn ang="cd2">
                  <a:pos x="l" y="vc"/>
                </a:cxn>
              </a:cxnLst>
              <a:rect l="f58" t="f61" r="f59" b="f60"/>
              <a:pathLst>
                <a:path w="41" h="222">
                  <a:moveTo>
                    <a:pt x="f2" y="f2"/>
                  </a:moveTo>
                  <a:cubicBezTo>
                    <a:pt x="f2" y="f5"/>
                    <a:pt x="f6" y="f7"/>
                    <a:pt x="f8" y="f9"/>
                  </a:cubicBezTo>
                  <a:cubicBezTo>
                    <a:pt x="f10" y="f11"/>
                    <a:pt x="f12" y="f13"/>
                    <a:pt x="f14" y="f15"/>
                  </a:cubicBezTo>
                  <a:cubicBezTo>
                    <a:pt x="f16" y="f17"/>
                    <a:pt x="f18" y="f19"/>
                    <a:pt x="f20" y="f21"/>
                  </a:cubicBezTo>
                  <a:cubicBezTo>
                    <a:pt x="f22" y="f23"/>
                    <a:pt x="f24" y="f25"/>
                    <a:pt x="f3" y="f4"/>
                  </a:cubicBezTo>
                  <a:cubicBezTo>
                    <a:pt x="f26" y="f27"/>
                    <a:pt x="f28" y="f29"/>
                    <a:pt x="f30" y="f31"/>
                  </a:cubicBezTo>
                  <a:cubicBezTo>
                    <a:pt x="f32" y="f17"/>
                    <a:pt x="f33" y="f34"/>
                    <a:pt x="f35" y="f36"/>
                  </a:cubicBezTo>
                  <a:cubicBezTo>
                    <a:pt x="f37" y="f38"/>
                    <a:pt x="f39" y="f40"/>
                    <a:pt x="f10" y="f18"/>
                  </a:cubicBezTo>
                  <a:cubicBezTo>
                    <a:pt x="f10" y="f41"/>
                    <a:pt x="f42" y="f43"/>
                    <a:pt x="f42" y="f33"/>
                  </a:cubicBezTo>
                  <a:cubicBezTo>
                    <a:pt x="f8" y="f12"/>
                    <a:pt x="f6" y="f44"/>
                    <a:pt x="f2" y="f2"/>
                  </a:cubicBezTo>
                  <a:close/>
                </a:path>
              </a:pathLst>
            </a:custGeom>
            <a:solidFill>
              <a:srgbClr val="2E5369">
                <a:alpha val="20000"/>
              </a:srgbClr>
            </a:solidFill>
            <a:ln cap="rnd">
              <a:noFill/>
              <a:prstDash val="solid"/>
            </a:ln>
          </p:spPr>
          <p:txBody>
            <a:bodyPr lIns="0" tIns="0" rIns="0" bIns="0"/>
            <a:lstStyle/>
            <a:p>
              <a:endParaRPr lang="en-US"/>
            </a:p>
          </p:txBody>
        </p:sp>
        <p:sp>
          <p:nvSpPr>
            <p:cNvPr id="11" name="Freeform 19"/>
            <p:cNvSpPr/>
            <p:nvPr/>
          </p:nvSpPr>
          <p:spPr>
            <a:xfrm>
              <a:off x="775310" y="1399022"/>
              <a:ext cx="2076200" cy="4048030"/>
            </a:xfrm>
            <a:custGeom>
              <a:avLst/>
              <a:gdLst>
                <a:gd name="f0" fmla="val w"/>
                <a:gd name="f1" fmla="val h"/>
                <a:gd name="f2" fmla="val 0"/>
                <a:gd name="f3" fmla="val 450"/>
                <a:gd name="f4" fmla="val 878"/>
                <a:gd name="f5" fmla="val 7"/>
                <a:gd name="f6" fmla="val 854"/>
                <a:gd name="f7" fmla="val 10"/>
                <a:gd name="f8" fmla="val 772"/>
                <a:gd name="f9" fmla="val 26"/>
                <a:gd name="f10" fmla="val 691"/>
                <a:gd name="f11" fmla="val 50"/>
                <a:gd name="f12" fmla="val 613"/>
                <a:gd name="f13" fmla="val 75"/>
                <a:gd name="f14" fmla="val 535"/>
                <a:gd name="f15" fmla="val 109"/>
                <a:gd name="f16" fmla="val 460"/>
                <a:gd name="f17" fmla="val 149"/>
                <a:gd name="f18" fmla="val 388"/>
                <a:gd name="f19" fmla="val 189"/>
                <a:gd name="f20" fmla="val 316"/>
                <a:gd name="f21" fmla="val 235"/>
                <a:gd name="f22" fmla="val 248"/>
                <a:gd name="f23" fmla="val 285"/>
                <a:gd name="f24" fmla="val 183"/>
                <a:gd name="f25" fmla="val 310"/>
                <a:gd name="f26" fmla="val 151"/>
                <a:gd name="f27" fmla="val 337"/>
                <a:gd name="f28" fmla="val 119"/>
                <a:gd name="f29" fmla="val 364"/>
                <a:gd name="f30" fmla="val 89"/>
                <a:gd name="f31" fmla="val 378"/>
                <a:gd name="f32" fmla="val 74"/>
                <a:gd name="f33" fmla="val 392"/>
                <a:gd name="f34" fmla="val 58"/>
                <a:gd name="f35" fmla="val 406"/>
                <a:gd name="f36" fmla="val 44"/>
                <a:gd name="f37" fmla="val 421"/>
                <a:gd name="f38" fmla="val 29"/>
                <a:gd name="f39" fmla="val 435"/>
                <a:gd name="f40" fmla="val 15"/>
                <a:gd name="f41" fmla="val 1"/>
                <a:gd name="f42" fmla="val 434"/>
                <a:gd name="f43" fmla="val 14"/>
                <a:gd name="f44" fmla="val 420"/>
                <a:gd name="f45" fmla="val 28"/>
                <a:gd name="f46" fmla="val 405"/>
                <a:gd name="f47" fmla="val 43"/>
                <a:gd name="f48" fmla="val 391"/>
                <a:gd name="f49" fmla="val 57"/>
                <a:gd name="f50" fmla="val 377"/>
                <a:gd name="f51" fmla="val 72"/>
                <a:gd name="f52" fmla="val 363"/>
                <a:gd name="f53" fmla="val 88"/>
                <a:gd name="f54" fmla="val 335"/>
                <a:gd name="f55" fmla="val 118"/>
                <a:gd name="f56" fmla="val 308"/>
                <a:gd name="f57" fmla="val 283"/>
                <a:gd name="f58" fmla="val 181"/>
                <a:gd name="f59" fmla="val 232"/>
                <a:gd name="f60" fmla="val 246"/>
                <a:gd name="f61" fmla="val 185"/>
                <a:gd name="f62" fmla="val 314"/>
                <a:gd name="f63" fmla="val 145"/>
                <a:gd name="f64" fmla="val 386"/>
                <a:gd name="f65" fmla="val 104"/>
                <a:gd name="f66" fmla="val 457"/>
                <a:gd name="f67" fmla="val 70"/>
                <a:gd name="f68" fmla="val 533"/>
                <a:gd name="f69" fmla="val 45"/>
                <a:gd name="f70" fmla="val 611"/>
                <a:gd name="f71" fmla="val 19"/>
                <a:gd name="f72" fmla="val 690"/>
                <a:gd name="f73" fmla="val 3"/>
                <a:gd name="f74" fmla="val 771"/>
                <a:gd name="f75" fmla="val 856"/>
                <a:gd name="f76" fmla="val 857"/>
                <a:gd name="f77" fmla="val 859"/>
                <a:gd name="f78" fmla="val 2"/>
                <a:gd name="f79" fmla="val 865"/>
                <a:gd name="f80" fmla="val 4"/>
                <a:gd name="f81" fmla="val 872"/>
                <a:gd name="f82" fmla="val 870"/>
                <a:gd name="f83" fmla="val 862"/>
                <a:gd name="f84" fmla="*/ f0 1 450"/>
                <a:gd name="f85" fmla="*/ f1 1 878"/>
                <a:gd name="f86" fmla="val f2"/>
                <a:gd name="f87" fmla="val f3"/>
                <a:gd name="f88" fmla="val f4"/>
                <a:gd name="f89" fmla="+- f88 0 f86"/>
                <a:gd name="f90" fmla="+- f87 0 f86"/>
                <a:gd name="f91" fmla="*/ f90 1 450"/>
                <a:gd name="f92" fmla="*/ f89 1 878"/>
                <a:gd name="f93" fmla="*/ 0 1 f91"/>
                <a:gd name="f94" fmla="*/ f87 1 f91"/>
                <a:gd name="f95" fmla="*/ 0 1 f92"/>
                <a:gd name="f96" fmla="*/ f88 1 f92"/>
                <a:gd name="f97" fmla="*/ f93 f84 1"/>
                <a:gd name="f98" fmla="*/ f94 f84 1"/>
                <a:gd name="f99" fmla="*/ f96 f85 1"/>
                <a:gd name="f100" fmla="*/ f95 f85 1"/>
              </a:gdLst>
              <a:ahLst/>
              <a:cxnLst>
                <a:cxn ang="3cd4">
                  <a:pos x="hc" y="t"/>
                </a:cxn>
                <a:cxn ang="0">
                  <a:pos x="r" y="vc"/>
                </a:cxn>
                <a:cxn ang="cd4">
                  <a:pos x="hc" y="b"/>
                </a:cxn>
                <a:cxn ang="cd2">
                  <a:pos x="l" y="vc"/>
                </a:cxn>
              </a:cxnLst>
              <a:rect l="f97" t="f100" r="f98" b="f99"/>
              <a:pathLst>
                <a:path w="450" h="87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38"/>
                    <a:pt x="f39" y="f40"/>
                    <a:pt x="f3" y="f41"/>
                  </a:cubicBezTo>
                  <a:cubicBezTo>
                    <a:pt x="f3" y="f2"/>
                    <a:pt x="f3" y="f2"/>
                    <a:pt x="f3" y="f2"/>
                  </a:cubicBezTo>
                  <a:cubicBezTo>
                    <a:pt x="f42" y="f43"/>
                    <a:pt x="f44" y="f45"/>
                    <a:pt x="f46" y="f47"/>
                  </a:cubicBezTo>
                  <a:cubicBezTo>
                    <a:pt x="f48" y="f49"/>
                    <a:pt x="f50" y="f51"/>
                    <a:pt x="f52" y="f53"/>
                  </a:cubicBezTo>
                  <a:cubicBezTo>
                    <a:pt x="f54" y="f55"/>
                    <a:pt x="f56" y="f17"/>
                    <a:pt x="f57" y="f58"/>
                  </a:cubicBezTo>
                  <a:cubicBezTo>
                    <a:pt x="f59" y="f60"/>
                    <a:pt x="f61" y="f62"/>
                    <a:pt x="f63" y="f64"/>
                  </a:cubicBezTo>
                  <a:cubicBezTo>
                    <a:pt x="f65" y="f66"/>
                    <a:pt x="f67" y="f68"/>
                    <a:pt x="f69" y="f70"/>
                  </a:cubicBezTo>
                  <a:cubicBezTo>
                    <a:pt x="f71" y="f72"/>
                    <a:pt x="f73" y="f74"/>
                    <a:pt x="f2" y="f6"/>
                  </a:cubicBezTo>
                  <a:cubicBezTo>
                    <a:pt x="f2" y="f75"/>
                    <a:pt x="f2" y="f76"/>
                    <a:pt x="f2" y="f77"/>
                  </a:cubicBezTo>
                  <a:cubicBezTo>
                    <a:pt x="f78" y="f79"/>
                    <a:pt x="f80" y="f81"/>
                    <a:pt x="f5" y="f4"/>
                  </a:cubicBezTo>
                  <a:cubicBezTo>
                    <a:pt x="f5" y="f82"/>
                    <a:pt x="f5" y="f83"/>
                    <a:pt x="f5" y="f6"/>
                  </a:cubicBezTo>
                  <a:close/>
                </a:path>
              </a:pathLst>
            </a:custGeom>
            <a:solidFill>
              <a:srgbClr val="2E5369">
                <a:alpha val="20000"/>
              </a:srgbClr>
            </a:solidFill>
            <a:ln cap="rnd">
              <a:noFill/>
              <a:prstDash val="solid"/>
            </a:ln>
          </p:spPr>
          <p:txBody>
            <a:bodyPr lIns="0" tIns="0" rIns="0" bIns="0"/>
            <a:lstStyle/>
            <a:p>
              <a:endParaRPr lang="en-US"/>
            </a:p>
          </p:txBody>
        </p:sp>
        <p:sp>
          <p:nvSpPr>
            <p:cNvPr id="12" name="Freeform 20"/>
            <p:cNvSpPr/>
            <p:nvPr/>
          </p:nvSpPr>
          <p:spPr>
            <a:xfrm>
              <a:off x="922547" y="6529894"/>
              <a:ext cx="162150" cy="337340"/>
            </a:xfrm>
            <a:custGeom>
              <a:avLst/>
              <a:gdLst>
                <a:gd name="f0" fmla="val w"/>
                <a:gd name="f1" fmla="val h"/>
                <a:gd name="f2" fmla="val 0"/>
                <a:gd name="f3" fmla="val 35"/>
                <a:gd name="f4" fmla="val 73"/>
                <a:gd name="f5" fmla="val 7"/>
                <a:gd name="f6" fmla="val 24"/>
                <a:gd name="f7" fmla="val 16"/>
                <a:gd name="f8" fmla="val 49"/>
                <a:gd name="f9" fmla="val 26"/>
                <a:gd name="f10" fmla="val 23"/>
                <a:gd name="f11" fmla="val 11"/>
                <a:gd name="f12" fmla="*/ f0 1 35"/>
                <a:gd name="f13" fmla="*/ f1 1 73"/>
                <a:gd name="f14" fmla="val f2"/>
                <a:gd name="f15" fmla="val f3"/>
                <a:gd name="f16" fmla="val f4"/>
                <a:gd name="f17" fmla="+- f16 0 f14"/>
                <a:gd name="f18" fmla="+- f15 0 f14"/>
                <a:gd name="f19" fmla="*/ f18 1 35"/>
                <a:gd name="f20" fmla="*/ f17 1 73"/>
                <a:gd name="f21" fmla="*/ 0 1 f19"/>
                <a:gd name="f22" fmla="*/ f15 1 f19"/>
                <a:gd name="f23" fmla="*/ 0 1 f20"/>
                <a:gd name="f24" fmla="*/ f16 1 f20"/>
                <a:gd name="f25" fmla="*/ f21 f12 1"/>
                <a:gd name="f26" fmla="*/ f22 f12 1"/>
                <a:gd name="f27" fmla="*/ f24 f13 1"/>
                <a:gd name="f28" fmla="*/ f23 f13 1"/>
              </a:gdLst>
              <a:ahLst/>
              <a:cxnLst>
                <a:cxn ang="3cd4">
                  <a:pos x="hc" y="t"/>
                </a:cxn>
                <a:cxn ang="0">
                  <a:pos x="r" y="vc"/>
                </a:cxn>
                <a:cxn ang="cd4">
                  <a:pos x="hc" y="b"/>
                </a:cxn>
                <a:cxn ang="cd2">
                  <a:pos x="l" y="vc"/>
                </a:cxn>
              </a:cxnLst>
              <a:rect l="f25" t="f28" r="f26" b="f27"/>
              <a:pathLst>
                <a:path w="35" h="73">
                  <a:moveTo>
                    <a:pt x="f2" y="f2"/>
                  </a:moveTo>
                  <a:cubicBezTo>
                    <a:pt x="f5" y="f6"/>
                    <a:pt x="f7" y="f8"/>
                    <a:pt x="f9" y="f4"/>
                  </a:cubicBezTo>
                  <a:cubicBezTo>
                    <a:pt x="f3" y="f4"/>
                    <a:pt x="f3" y="f4"/>
                    <a:pt x="f3" y="f4"/>
                  </a:cubicBezTo>
                  <a:cubicBezTo>
                    <a:pt x="f10" y="f8"/>
                    <a:pt x="f11" y="f6"/>
                    <a:pt x="f2" y="f2"/>
                  </a:cubicBezTo>
                  <a:close/>
                </a:path>
              </a:pathLst>
            </a:custGeom>
            <a:solidFill>
              <a:srgbClr val="2E5369">
                <a:alpha val="20000"/>
              </a:srgbClr>
            </a:solidFill>
            <a:ln cap="rnd">
              <a:noFill/>
              <a:prstDash val="solid"/>
            </a:ln>
          </p:spPr>
          <p:txBody>
            <a:bodyPr lIns="0" tIns="0" rIns="0" bIns="0"/>
            <a:lstStyle/>
            <a:p>
              <a:endParaRPr lang="en-US"/>
            </a:p>
          </p:txBody>
        </p:sp>
        <p:sp>
          <p:nvSpPr>
            <p:cNvPr id="13" name="Freeform 21"/>
            <p:cNvSpPr/>
            <p:nvPr/>
          </p:nvSpPr>
          <p:spPr>
            <a:xfrm>
              <a:off x="769723" y="5359462"/>
              <a:ext cx="37270" cy="221787"/>
            </a:xfrm>
            <a:custGeom>
              <a:avLst/>
              <a:gdLst>
                <a:gd name="f0" fmla="val w"/>
                <a:gd name="f1" fmla="val h"/>
                <a:gd name="f2" fmla="val 0"/>
                <a:gd name="f3" fmla="val 8"/>
                <a:gd name="f4" fmla="val 48"/>
                <a:gd name="f5" fmla="val 7"/>
                <a:gd name="f6" fmla="val 44"/>
                <a:gd name="f7" fmla="val 46"/>
                <a:gd name="f8" fmla="val 47"/>
                <a:gd name="f9" fmla="val 38"/>
                <a:gd name="f10" fmla="val 29"/>
                <a:gd name="f11" fmla="val 19"/>
                <a:gd name="f12" fmla="val 5"/>
                <a:gd name="f13" fmla="val 13"/>
                <a:gd name="f14" fmla="val 3"/>
                <a:gd name="f15" fmla="val 6"/>
                <a:gd name="f16" fmla="val 1"/>
                <a:gd name="f17" fmla="val 9"/>
                <a:gd name="f18" fmla="val 17"/>
                <a:gd name="f19" fmla="val 26"/>
                <a:gd name="f20" fmla="val 2"/>
                <a:gd name="f21" fmla="val 32"/>
                <a:gd name="f22" fmla="*/ f0 1 8"/>
                <a:gd name="f23" fmla="*/ f1 1 48"/>
                <a:gd name="f24" fmla="val f2"/>
                <a:gd name="f25" fmla="val f3"/>
                <a:gd name="f26" fmla="val f4"/>
                <a:gd name="f27" fmla="+- f26 0 f24"/>
                <a:gd name="f28" fmla="+- f25 0 f24"/>
                <a:gd name="f29" fmla="*/ f28 1 8"/>
                <a:gd name="f30" fmla="*/ f27 1 48"/>
                <a:gd name="f31" fmla="*/ 0 1 f29"/>
                <a:gd name="f32" fmla="*/ f25 1 f29"/>
                <a:gd name="f33" fmla="*/ 0 1 f30"/>
                <a:gd name="f34" fmla="*/ f26 1 f30"/>
                <a:gd name="f35" fmla="*/ f31 f22 1"/>
                <a:gd name="f36" fmla="*/ f32 f22 1"/>
                <a:gd name="f37" fmla="*/ f34 f23 1"/>
                <a:gd name="f38" fmla="*/ f33 f23 1"/>
              </a:gdLst>
              <a:ahLst/>
              <a:cxnLst>
                <a:cxn ang="3cd4">
                  <a:pos x="hc" y="t"/>
                </a:cxn>
                <a:cxn ang="0">
                  <a:pos x="r" y="vc"/>
                </a:cxn>
                <a:cxn ang="cd4">
                  <a:pos x="hc" y="b"/>
                </a:cxn>
                <a:cxn ang="cd2">
                  <a:pos x="l" y="vc"/>
                </a:cxn>
              </a:cxnLst>
              <a:rect l="f35" t="f38" r="f36" b="f37"/>
              <a:pathLst>
                <a:path w="8" h="48">
                  <a:moveTo>
                    <a:pt x="f5" y="f6"/>
                  </a:moveTo>
                  <a:cubicBezTo>
                    <a:pt x="f5" y="f7"/>
                    <a:pt x="f3" y="f8"/>
                    <a:pt x="f3" y="f4"/>
                  </a:cubicBezTo>
                  <a:cubicBezTo>
                    <a:pt x="f3" y="f9"/>
                    <a:pt x="f3" y="f10"/>
                    <a:pt x="f3" y="f11"/>
                  </a:cubicBezTo>
                  <a:cubicBezTo>
                    <a:pt x="f12" y="f13"/>
                    <a:pt x="f14" y="f15"/>
                    <a:pt x="f16" y="f2"/>
                  </a:cubicBezTo>
                  <a:cubicBezTo>
                    <a:pt x="f2" y="f17"/>
                    <a:pt x="f2" y="f18"/>
                    <a:pt x="f2" y="f19"/>
                  </a:cubicBezTo>
                  <a:cubicBezTo>
                    <a:pt x="f20" y="f21"/>
                    <a:pt x="f12" y="f9"/>
                    <a:pt x="f5" y="f6"/>
                  </a:cubicBezTo>
                  <a:close/>
                </a:path>
              </a:pathLst>
            </a:custGeom>
            <a:solidFill>
              <a:srgbClr val="2E5369">
                <a:alpha val="20000"/>
              </a:srgbClr>
            </a:solidFill>
            <a:ln cap="rnd">
              <a:noFill/>
              <a:prstDash val="solid"/>
            </a:ln>
          </p:spPr>
          <p:txBody>
            <a:bodyPr lIns="0" tIns="0" rIns="0" bIns="0"/>
            <a:lstStyle/>
            <a:p>
              <a:endParaRPr lang="en-US"/>
            </a:p>
          </p:txBody>
        </p:sp>
        <p:sp>
          <p:nvSpPr>
            <p:cNvPr id="14" name="Freeform 22"/>
            <p:cNvSpPr/>
            <p:nvPr/>
          </p:nvSpPr>
          <p:spPr>
            <a:xfrm>
              <a:off x="849861" y="6244739"/>
              <a:ext cx="238557" cy="622486"/>
            </a:xfrm>
            <a:custGeom>
              <a:avLst/>
              <a:gdLst>
                <a:gd name="f0" fmla="val w"/>
                <a:gd name="f1" fmla="val h"/>
                <a:gd name="f2" fmla="val 0"/>
                <a:gd name="f3" fmla="val 52"/>
                <a:gd name="f4" fmla="val 135"/>
                <a:gd name="f5" fmla="val 7"/>
                <a:gd name="f6" fmla="val 18"/>
                <a:gd name="f7" fmla="val 5"/>
                <a:gd name="f8" fmla="val 12"/>
                <a:gd name="f9" fmla="val 2"/>
                <a:gd name="f10" fmla="val 6"/>
                <a:gd name="f11" fmla="val 3"/>
                <a:gd name="f12" fmla="val 16"/>
                <a:gd name="f13" fmla="val 32"/>
                <a:gd name="f14" fmla="val 48"/>
                <a:gd name="f15" fmla="val 13"/>
                <a:gd name="f16" fmla="val 53"/>
                <a:gd name="f17" fmla="val 14"/>
                <a:gd name="f18" fmla="val 57"/>
                <a:gd name="f19" fmla="val 62"/>
                <a:gd name="f20" fmla="val 27"/>
                <a:gd name="f21" fmla="val 86"/>
                <a:gd name="f22" fmla="val 39"/>
                <a:gd name="f23" fmla="val 111"/>
                <a:gd name="f24" fmla="val 51"/>
                <a:gd name="f25" fmla="val 41"/>
                <a:gd name="f26" fmla="val 109"/>
                <a:gd name="f27" fmla="val 83"/>
                <a:gd name="f28" fmla="val 24"/>
                <a:gd name="f29" fmla="val 56"/>
                <a:gd name="f30" fmla="val 43"/>
                <a:gd name="f31" fmla="val 31"/>
                <a:gd name="f32" fmla="*/ f0 1 52"/>
                <a:gd name="f33" fmla="*/ f1 1 135"/>
                <a:gd name="f34" fmla="val f2"/>
                <a:gd name="f35" fmla="val f3"/>
                <a:gd name="f36" fmla="val f4"/>
                <a:gd name="f37" fmla="+- f36 0 f34"/>
                <a:gd name="f38" fmla="+- f35 0 f34"/>
                <a:gd name="f39" fmla="*/ f38 1 52"/>
                <a:gd name="f40" fmla="*/ f37 1 135"/>
                <a:gd name="f41" fmla="*/ 0 1 f39"/>
                <a:gd name="f42" fmla="*/ f35 1 f39"/>
                <a:gd name="f43" fmla="*/ 0 1 f40"/>
                <a:gd name="f44" fmla="*/ f36 1 f40"/>
                <a:gd name="f45" fmla="*/ f41 f32 1"/>
                <a:gd name="f46" fmla="*/ f42 f32 1"/>
                <a:gd name="f47" fmla="*/ f44 f33 1"/>
                <a:gd name="f48" fmla="*/ f43 f33 1"/>
              </a:gdLst>
              <a:ahLst/>
              <a:cxnLst>
                <a:cxn ang="3cd4">
                  <a:pos x="hc" y="t"/>
                </a:cxn>
                <a:cxn ang="0">
                  <a:pos x="r" y="vc"/>
                </a:cxn>
                <a:cxn ang="cd4">
                  <a:pos x="hc" y="b"/>
                </a:cxn>
                <a:cxn ang="cd2">
                  <a:pos x="l" y="vc"/>
                </a:cxn>
              </a:cxnLst>
              <a:rect l="f45" t="f48" r="f46" b="f47"/>
              <a:pathLst>
                <a:path w="52" h="135">
                  <a:moveTo>
                    <a:pt x="f5" y="f6"/>
                  </a:moveTo>
                  <a:cubicBezTo>
                    <a:pt x="f7" y="f8"/>
                    <a:pt x="f9" y="f10"/>
                    <a:pt x="f2" y="f2"/>
                  </a:cubicBezTo>
                  <a:cubicBezTo>
                    <a:pt x="f11" y="f12"/>
                    <a:pt x="f5" y="f13"/>
                    <a:pt x="f8" y="f14"/>
                  </a:cubicBezTo>
                  <a:cubicBezTo>
                    <a:pt x="f15" y="f16"/>
                    <a:pt x="f17" y="f18"/>
                    <a:pt x="f12" y="f19"/>
                  </a:cubicBezTo>
                  <a:cubicBezTo>
                    <a:pt x="f20" y="f21"/>
                    <a:pt x="f22" y="f23"/>
                    <a:pt x="f24" y="f4"/>
                  </a:cubicBezTo>
                  <a:cubicBezTo>
                    <a:pt x="f3" y="f4"/>
                    <a:pt x="f3" y="f4"/>
                    <a:pt x="f3" y="f4"/>
                  </a:cubicBezTo>
                  <a:cubicBezTo>
                    <a:pt x="f25" y="f26"/>
                    <a:pt x="f13" y="f27"/>
                    <a:pt x="f28" y="f29"/>
                  </a:cubicBezTo>
                  <a:cubicBezTo>
                    <a:pt x="f6" y="f30"/>
                    <a:pt x="f15" y="f31"/>
                    <a:pt x="f5" y="f6"/>
                  </a:cubicBezTo>
                  <a:close/>
                </a:path>
              </a:pathLst>
            </a:custGeom>
            <a:solidFill>
              <a:srgbClr val="2E5369">
                <a:alpha val="20000"/>
              </a:srgbClr>
            </a:solidFill>
            <a:ln cap="rnd">
              <a:noFill/>
              <a:prstDash val="solid"/>
            </a:ln>
          </p:spPr>
          <p:txBody>
            <a:bodyPr lIns="0" tIns="0" rIns="0" bIns="0"/>
            <a:lstStyle/>
            <a:p>
              <a:endParaRPr lang="en-US"/>
            </a:p>
          </p:txBody>
        </p:sp>
      </p:grpSp>
      <p:grpSp>
        <p:nvGrpSpPr>
          <p:cNvPr id="15" name="Group 9"/>
          <p:cNvGrpSpPr/>
          <p:nvPr/>
        </p:nvGrpSpPr>
        <p:grpSpPr>
          <a:xfrm>
            <a:off x="27221" y="155"/>
            <a:ext cx="2356674" cy="6853098"/>
            <a:chOff x="27221" y="155"/>
            <a:chExt cx="2356674" cy="6853098"/>
          </a:xfrm>
        </p:grpSpPr>
        <p:sp>
          <p:nvSpPr>
            <p:cNvPr id="16" name="Freeform 27"/>
            <p:cNvSpPr/>
            <p:nvPr/>
          </p:nvSpPr>
          <p:spPr>
            <a:xfrm>
              <a:off x="27221" y="155"/>
              <a:ext cx="494324" cy="4401043"/>
            </a:xfrm>
            <a:custGeom>
              <a:avLst/>
              <a:gdLst>
                <a:gd name="f0" fmla="val w"/>
                <a:gd name="f1" fmla="val h"/>
                <a:gd name="f2" fmla="val 0"/>
                <a:gd name="f3" fmla="val 103"/>
                <a:gd name="f4" fmla="val 920"/>
                <a:gd name="f5" fmla="val 7"/>
                <a:gd name="f6" fmla="val 210"/>
                <a:gd name="f7" fmla="val 11"/>
                <a:gd name="f8" fmla="val 288"/>
                <a:gd name="f9" fmla="val 17"/>
                <a:gd name="f10" fmla="val 367"/>
                <a:gd name="f11" fmla="val 26"/>
                <a:gd name="f12" fmla="val 445"/>
                <a:gd name="f13" fmla="val 34"/>
                <a:gd name="f14" fmla="val 523"/>
                <a:gd name="f15" fmla="val 44"/>
                <a:gd name="f16" fmla="val 601"/>
                <a:gd name="f17" fmla="val 57"/>
                <a:gd name="f18" fmla="val 679"/>
                <a:gd name="f19" fmla="val 69"/>
                <a:gd name="f20" fmla="val 757"/>
                <a:gd name="f21" fmla="val 84"/>
                <a:gd name="f22" fmla="val 834"/>
                <a:gd name="f23" fmla="val 101"/>
                <a:gd name="f24" fmla="val 911"/>
                <a:gd name="f25" fmla="val 102"/>
                <a:gd name="f26" fmla="val 914"/>
                <a:gd name="f27" fmla="val 917"/>
                <a:gd name="f28" fmla="val 905"/>
                <a:gd name="f29" fmla="val 100"/>
                <a:gd name="f30" fmla="val 889"/>
                <a:gd name="f31" fmla="val 99"/>
                <a:gd name="f32" fmla="val 874"/>
                <a:gd name="f33" fmla="val 871"/>
                <a:gd name="f34" fmla="val 868"/>
                <a:gd name="f35" fmla="val 866"/>
                <a:gd name="f36" fmla="val 85"/>
                <a:gd name="f37" fmla="val 803"/>
                <a:gd name="f38" fmla="val 73"/>
                <a:gd name="f39" fmla="val 741"/>
                <a:gd name="f40" fmla="val 63"/>
                <a:gd name="f41" fmla="val 678"/>
                <a:gd name="f42" fmla="val 50"/>
                <a:gd name="f43" fmla="val 600"/>
                <a:gd name="f44" fmla="val 39"/>
                <a:gd name="f45" fmla="val 30"/>
                <a:gd name="f46" fmla="val 444"/>
                <a:gd name="f47" fmla="val 21"/>
                <a:gd name="f48" fmla="val 366"/>
                <a:gd name="f49" fmla="val 14"/>
                <a:gd name="f50" fmla="val 9"/>
                <a:gd name="f51" fmla="val 209"/>
                <a:gd name="f52" fmla="val 170"/>
                <a:gd name="f53" fmla="val 5"/>
                <a:gd name="f54" fmla="val 131"/>
                <a:gd name="f55" fmla="val 3"/>
                <a:gd name="f56" fmla="val 92"/>
                <a:gd name="f57" fmla="val 2"/>
                <a:gd name="f58" fmla="val 61"/>
                <a:gd name="f59" fmla="val 1"/>
                <a:gd name="f60" fmla="val 31"/>
                <a:gd name="f61" fmla="val 4"/>
                <a:gd name="f62" fmla="*/ f0 1 103"/>
                <a:gd name="f63" fmla="*/ f1 1 920"/>
                <a:gd name="f64" fmla="val f2"/>
                <a:gd name="f65" fmla="val f3"/>
                <a:gd name="f66" fmla="val f4"/>
                <a:gd name="f67" fmla="+- f66 0 f64"/>
                <a:gd name="f68" fmla="+- f65 0 f64"/>
                <a:gd name="f69" fmla="*/ f68 1 103"/>
                <a:gd name="f70" fmla="*/ f67 1 920"/>
                <a:gd name="f71" fmla="*/ 0 1 f69"/>
                <a:gd name="f72" fmla="*/ f65 1 f69"/>
                <a:gd name="f73" fmla="*/ 0 1 f70"/>
                <a:gd name="f74" fmla="*/ f66 1 f70"/>
                <a:gd name="f75" fmla="*/ f71 f62 1"/>
                <a:gd name="f76" fmla="*/ f72 f62 1"/>
                <a:gd name="f77" fmla="*/ f74 f63 1"/>
                <a:gd name="f78" fmla="*/ f73 f63 1"/>
              </a:gdLst>
              <a:ahLst/>
              <a:cxnLst>
                <a:cxn ang="3cd4">
                  <a:pos x="hc" y="t"/>
                </a:cxn>
                <a:cxn ang="0">
                  <a:pos x="r" y="vc"/>
                </a:cxn>
                <a:cxn ang="cd4">
                  <a:pos x="hc" y="b"/>
                </a:cxn>
                <a:cxn ang="cd2">
                  <a:pos x="l" y="vc"/>
                </a:cxn>
              </a:cxnLst>
              <a:rect l="f75" t="f78" r="f76" b="f77"/>
              <a:pathLst>
                <a:path w="103" h="920">
                  <a:moveTo>
                    <a:pt x="f5" y="f6"/>
                  </a:moveTo>
                  <a:cubicBezTo>
                    <a:pt x="f7" y="f8"/>
                    <a:pt x="f9" y="f10"/>
                    <a:pt x="f11" y="f12"/>
                  </a:cubicBezTo>
                  <a:cubicBezTo>
                    <a:pt x="f13" y="f14"/>
                    <a:pt x="f15" y="f16"/>
                    <a:pt x="f17" y="f18"/>
                  </a:cubicBezTo>
                  <a:cubicBezTo>
                    <a:pt x="f19" y="f20"/>
                    <a:pt x="f21" y="f22"/>
                    <a:pt x="f23" y="f24"/>
                  </a:cubicBezTo>
                  <a:cubicBezTo>
                    <a:pt x="f25" y="f26"/>
                    <a:pt x="f3" y="f27"/>
                    <a:pt x="f3" y="f4"/>
                  </a:cubicBezTo>
                  <a:cubicBezTo>
                    <a:pt x="f25" y="f28"/>
                    <a:pt x="f29" y="f30"/>
                    <a:pt x="f31" y="f32"/>
                  </a:cubicBezTo>
                  <a:cubicBezTo>
                    <a:pt x="f31" y="f33"/>
                    <a:pt x="f31" y="f34"/>
                    <a:pt x="f31" y="f35"/>
                  </a:cubicBezTo>
                  <a:cubicBezTo>
                    <a:pt x="f36" y="f37"/>
                    <a:pt x="f38" y="f39"/>
                    <a:pt x="f40" y="f41"/>
                  </a:cubicBezTo>
                  <a:cubicBezTo>
                    <a:pt x="f42" y="f43"/>
                    <a:pt x="f44" y="f14"/>
                    <a:pt x="f45" y="f46"/>
                  </a:cubicBezTo>
                  <a:cubicBezTo>
                    <a:pt x="f47" y="f48"/>
                    <a:pt x="f49" y="f8"/>
                    <a:pt x="f50" y="f51"/>
                  </a:cubicBezTo>
                  <a:cubicBezTo>
                    <a:pt x="f5" y="f52"/>
                    <a:pt x="f53" y="f54"/>
                    <a:pt x="f55" y="f56"/>
                  </a:cubicBezTo>
                  <a:cubicBezTo>
                    <a:pt x="f57" y="f58"/>
                    <a:pt x="f59" y="f60"/>
                    <a:pt x="f59" y="f2"/>
                  </a:cubicBezTo>
                  <a:cubicBezTo>
                    <a:pt x="f2" y="f2"/>
                    <a:pt x="f2" y="f2"/>
                    <a:pt x="f2" y="f2"/>
                  </a:cubicBezTo>
                  <a:cubicBezTo>
                    <a:pt x="f2" y="f60"/>
                    <a:pt x="f59" y="f58"/>
                    <a:pt x="f59" y="f56"/>
                  </a:cubicBezTo>
                  <a:cubicBezTo>
                    <a:pt x="f55" y="f54"/>
                    <a:pt x="f61" y="f52"/>
                    <a:pt x="f5" y="f6"/>
                  </a:cubicBezTo>
                  <a:close/>
                </a:path>
              </a:pathLst>
            </a:custGeom>
            <a:solidFill>
              <a:srgbClr val="2E5369"/>
            </a:solidFill>
            <a:ln cap="rnd">
              <a:noFill/>
              <a:prstDash val="solid"/>
            </a:ln>
          </p:spPr>
          <p:txBody>
            <a:bodyPr lIns="0" tIns="0" rIns="0" bIns="0"/>
            <a:lstStyle/>
            <a:p>
              <a:endParaRPr lang="en-US"/>
            </a:p>
          </p:txBody>
        </p:sp>
        <p:sp>
          <p:nvSpPr>
            <p:cNvPr id="17" name="Freeform 28"/>
            <p:cNvSpPr/>
            <p:nvPr/>
          </p:nvSpPr>
          <p:spPr>
            <a:xfrm>
              <a:off x="550285" y="4316470"/>
              <a:ext cx="423440" cy="1580695"/>
            </a:xfrm>
            <a:custGeom>
              <a:avLst/>
              <a:gdLst>
                <a:gd name="f0" fmla="val w"/>
                <a:gd name="f1" fmla="val h"/>
                <a:gd name="f2" fmla="val 0"/>
                <a:gd name="f3" fmla="val 88"/>
                <a:gd name="f4" fmla="val 330"/>
                <a:gd name="f5" fmla="val 53"/>
                <a:gd name="f6" fmla="val 229"/>
                <a:gd name="f7" fmla="val 64"/>
                <a:gd name="f8" fmla="val 263"/>
                <a:gd name="f9" fmla="val 75"/>
                <a:gd name="f10" fmla="val 297"/>
                <a:gd name="f11" fmla="val 323"/>
                <a:gd name="f12" fmla="val 315"/>
                <a:gd name="f13" fmla="val 308"/>
                <a:gd name="f14" fmla="val 307"/>
                <a:gd name="f15" fmla="val 305"/>
                <a:gd name="f16" fmla="val 304"/>
                <a:gd name="f17" fmla="val 79"/>
                <a:gd name="f18" fmla="val 278"/>
                <a:gd name="f19" fmla="val 70"/>
                <a:gd name="f20" fmla="val 252"/>
                <a:gd name="f21" fmla="val 62"/>
                <a:gd name="f22" fmla="val 226"/>
                <a:gd name="f23" fmla="val 38"/>
                <a:gd name="f24" fmla="val 152"/>
                <a:gd name="f25" fmla="val 17"/>
                <a:gd name="f26" fmla="val 76"/>
                <a:gd name="f27" fmla="val 2"/>
                <a:gd name="f28" fmla="val 21"/>
                <a:gd name="f29" fmla="val 4"/>
                <a:gd name="f30" fmla="val 42"/>
                <a:gd name="f31" fmla="val 7"/>
                <a:gd name="f32" fmla="val 63"/>
                <a:gd name="f33" fmla="val 119"/>
                <a:gd name="f34" fmla="val 36"/>
                <a:gd name="f35" fmla="val 174"/>
                <a:gd name="f36" fmla="*/ f0 1 88"/>
                <a:gd name="f37" fmla="*/ f1 1 330"/>
                <a:gd name="f38" fmla="val f2"/>
                <a:gd name="f39" fmla="val f3"/>
                <a:gd name="f40" fmla="val f4"/>
                <a:gd name="f41" fmla="+- f40 0 f38"/>
                <a:gd name="f42" fmla="+- f39 0 f38"/>
                <a:gd name="f43" fmla="*/ f42 1 88"/>
                <a:gd name="f44" fmla="*/ f41 1 330"/>
                <a:gd name="f45" fmla="*/ 0 1 f43"/>
                <a:gd name="f46" fmla="*/ f39 1 f43"/>
                <a:gd name="f47" fmla="*/ 0 1 f44"/>
                <a:gd name="f48" fmla="*/ f40 1 f44"/>
                <a:gd name="f49" fmla="*/ f45 f36 1"/>
                <a:gd name="f50" fmla="*/ f46 f36 1"/>
                <a:gd name="f51" fmla="*/ f48 f37 1"/>
                <a:gd name="f52" fmla="*/ f47 f37 1"/>
              </a:gdLst>
              <a:ahLst/>
              <a:cxnLst>
                <a:cxn ang="3cd4">
                  <a:pos x="hc" y="t"/>
                </a:cxn>
                <a:cxn ang="0">
                  <a:pos x="r" y="vc"/>
                </a:cxn>
                <a:cxn ang="cd4">
                  <a:pos x="hc" y="b"/>
                </a:cxn>
                <a:cxn ang="cd2">
                  <a:pos x="l" y="vc"/>
                </a:cxn>
              </a:cxnLst>
              <a:rect l="f49" t="f52" r="f50" b="f51"/>
              <a:pathLst>
                <a:path w="88" h="330">
                  <a:moveTo>
                    <a:pt x="f5" y="f6"/>
                  </a:moveTo>
                  <a:cubicBezTo>
                    <a:pt x="f7" y="f8"/>
                    <a:pt x="f9" y="f10"/>
                    <a:pt x="f3" y="f4"/>
                  </a:cubicBezTo>
                  <a:cubicBezTo>
                    <a:pt x="f3" y="f11"/>
                    <a:pt x="f3" y="f12"/>
                    <a:pt x="f3" y="f13"/>
                  </a:cubicBezTo>
                  <a:cubicBezTo>
                    <a:pt x="f3" y="f14"/>
                    <a:pt x="f3" y="f15"/>
                    <a:pt x="f3" y="f16"/>
                  </a:cubicBezTo>
                  <a:cubicBezTo>
                    <a:pt x="f17" y="f18"/>
                    <a:pt x="f19" y="f20"/>
                    <a:pt x="f21" y="f22"/>
                  </a:cubicBezTo>
                  <a:cubicBezTo>
                    <a:pt x="f23" y="f24"/>
                    <a:pt x="f25" y="f26"/>
                    <a:pt x="f2" y="f2"/>
                  </a:cubicBezTo>
                  <a:cubicBezTo>
                    <a:pt x="f27" y="f28"/>
                    <a:pt x="f29" y="f30"/>
                    <a:pt x="f31" y="f32"/>
                  </a:cubicBezTo>
                  <a:cubicBezTo>
                    <a:pt x="f28" y="f33"/>
                    <a:pt x="f34" y="f35"/>
                    <a:pt x="f5" y="f6"/>
                  </a:cubicBezTo>
                  <a:close/>
                </a:path>
              </a:pathLst>
            </a:custGeom>
            <a:solidFill>
              <a:srgbClr val="2E5369"/>
            </a:solidFill>
            <a:ln cap="rnd">
              <a:noFill/>
              <a:prstDash val="solid"/>
            </a:ln>
          </p:spPr>
          <p:txBody>
            <a:bodyPr lIns="0" tIns="0" rIns="0" bIns="0"/>
            <a:lstStyle/>
            <a:p>
              <a:endParaRPr lang="en-US"/>
            </a:p>
          </p:txBody>
        </p:sp>
        <p:sp>
          <p:nvSpPr>
            <p:cNvPr id="18" name="Freeform 29"/>
            <p:cNvSpPr/>
            <p:nvPr/>
          </p:nvSpPr>
          <p:spPr>
            <a:xfrm>
              <a:off x="1006297" y="5862684"/>
              <a:ext cx="431103" cy="990569"/>
            </a:xfrm>
            <a:custGeom>
              <a:avLst/>
              <a:gdLst>
                <a:gd name="f0" fmla="val 180"/>
                <a:gd name="f1" fmla="val w"/>
                <a:gd name="f2" fmla="val h"/>
                <a:gd name="f3" fmla="val 0"/>
                <a:gd name="f4" fmla="val 90"/>
                <a:gd name="f5" fmla="val 207"/>
                <a:gd name="f6" fmla="val 6"/>
                <a:gd name="f7" fmla="val 15"/>
                <a:gd name="f8" fmla="val 4"/>
                <a:gd name="f9" fmla="val 10"/>
                <a:gd name="f10" fmla="val 2"/>
                <a:gd name="f11" fmla="val 5"/>
                <a:gd name="f12" fmla="val 9"/>
                <a:gd name="f13" fmla="val 19"/>
                <a:gd name="f14" fmla="val 1"/>
                <a:gd name="f15" fmla="val 29"/>
                <a:gd name="f16" fmla="val 14"/>
                <a:gd name="f17" fmla="val 62"/>
                <a:gd name="f18" fmla="val 27"/>
                <a:gd name="f19" fmla="val 95"/>
                <a:gd name="f20" fmla="val 42"/>
                <a:gd name="f21" fmla="val 127"/>
                <a:gd name="f22" fmla="val 54"/>
                <a:gd name="f23" fmla="val 154"/>
                <a:gd name="f24" fmla="val 67"/>
                <a:gd name="f25" fmla="val 181"/>
                <a:gd name="f26" fmla="val 80"/>
                <a:gd name="f27" fmla="val 76"/>
                <a:gd name="f28" fmla="val 63"/>
                <a:gd name="f29" fmla="val 152"/>
                <a:gd name="f30" fmla="val 50"/>
                <a:gd name="f31" fmla="val 123"/>
                <a:gd name="f32" fmla="val 34"/>
                <a:gd name="f33" fmla="val 88"/>
                <a:gd name="f34" fmla="val 20"/>
                <a:gd name="f35" fmla="val 51"/>
                <a:gd name="f36" fmla="*/ f1 1 90"/>
                <a:gd name="f37" fmla="*/ f2 1 207"/>
                <a:gd name="f38" fmla="val f3"/>
                <a:gd name="f39" fmla="val f4"/>
                <a:gd name="f40" fmla="val f5"/>
                <a:gd name="f41" fmla="+- f40 0 f38"/>
                <a:gd name="f42" fmla="+- f39 0 f38"/>
                <a:gd name="f43" fmla="*/ f42 1 90"/>
                <a:gd name="f44" fmla="*/ f41 1 207"/>
                <a:gd name="f45" fmla="*/ 0 1 f43"/>
                <a:gd name="f46" fmla="*/ f39 1 f43"/>
                <a:gd name="f47" fmla="*/ 0 1 f44"/>
                <a:gd name="f48" fmla="*/ f40 1 f44"/>
                <a:gd name="f49" fmla="*/ f45 f36 1"/>
                <a:gd name="f50" fmla="*/ f46 f36 1"/>
                <a:gd name="f51" fmla="*/ f48 f37 1"/>
                <a:gd name="f52" fmla="*/ f47 f37 1"/>
              </a:gdLst>
              <a:ahLst/>
              <a:cxnLst>
                <a:cxn ang="3cd4">
                  <a:pos x="hc" y="t"/>
                </a:cxn>
                <a:cxn ang="0">
                  <a:pos x="r" y="vc"/>
                </a:cxn>
                <a:cxn ang="cd4">
                  <a:pos x="hc" y="b"/>
                </a:cxn>
                <a:cxn ang="cd2">
                  <a:pos x="l" y="vc"/>
                </a:cxn>
              </a:cxnLst>
              <a:rect l="f49" t="f52" r="f50" b="f51"/>
              <a:pathLst>
                <a:path w="90" h="207">
                  <a:moveTo>
                    <a:pt x="f6" y="f7"/>
                  </a:moveTo>
                  <a:cubicBezTo>
                    <a:pt x="f8" y="f9"/>
                    <a:pt x="f10" y="f11"/>
                    <a:pt x="f3" y="f3"/>
                  </a:cubicBezTo>
                  <a:cubicBezTo>
                    <a:pt x="f3" y="f12"/>
                    <a:pt x="f3" y="f13"/>
                    <a:pt x="f14" y="f15"/>
                  </a:cubicBezTo>
                  <a:cubicBezTo>
                    <a:pt x="f16" y="f17"/>
                    <a:pt x="f18" y="f19"/>
                    <a:pt x="f20" y="f21"/>
                  </a:cubicBezTo>
                  <a:cubicBezTo>
                    <a:pt x="f22" y="f23"/>
                    <a:pt x="f24" y="f25"/>
                    <a:pt x="f26" y="f5"/>
                  </a:cubicBezTo>
                  <a:cubicBezTo>
                    <a:pt x="f4" y="f5"/>
                    <a:pt x="f4" y="f5"/>
                    <a:pt x="f4" y="f5"/>
                  </a:cubicBezTo>
                  <a:cubicBezTo>
                    <a:pt x="f27" y="f0"/>
                    <a:pt x="f28" y="f29"/>
                    <a:pt x="f30" y="f31"/>
                  </a:cubicBezTo>
                  <a:cubicBezTo>
                    <a:pt x="f32" y="f33"/>
                    <a:pt x="f34" y="f35"/>
                    <a:pt x="f6" y="f7"/>
                  </a:cubicBezTo>
                  <a:close/>
                </a:path>
              </a:pathLst>
            </a:custGeom>
            <a:solidFill>
              <a:srgbClr val="2E5369"/>
            </a:solidFill>
            <a:ln cap="rnd">
              <a:noFill/>
              <a:prstDash val="solid"/>
            </a:ln>
          </p:spPr>
          <p:txBody>
            <a:bodyPr lIns="0" tIns="0" rIns="0" bIns="0"/>
            <a:lstStyle/>
            <a:p>
              <a:endParaRPr lang="en-US"/>
            </a:p>
          </p:txBody>
        </p:sp>
        <p:sp>
          <p:nvSpPr>
            <p:cNvPr id="19" name="Freeform 30"/>
            <p:cNvSpPr/>
            <p:nvPr/>
          </p:nvSpPr>
          <p:spPr>
            <a:xfrm>
              <a:off x="521546" y="4364376"/>
              <a:ext cx="551803" cy="2235964"/>
            </a:xfrm>
            <a:custGeom>
              <a:avLst/>
              <a:gdLst>
                <a:gd name="f0" fmla="val w"/>
                <a:gd name="f1" fmla="val h"/>
                <a:gd name="f2" fmla="val 0"/>
                <a:gd name="f3" fmla="val 115"/>
                <a:gd name="f4" fmla="val 467"/>
                <a:gd name="f5" fmla="val 101"/>
                <a:gd name="f6" fmla="val 409"/>
                <a:gd name="f7" fmla="val 93"/>
                <a:gd name="f8" fmla="val 388"/>
                <a:gd name="f9" fmla="val 85"/>
                <a:gd name="f10" fmla="val 366"/>
                <a:gd name="f11" fmla="val 78"/>
                <a:gd name="f12" fmla="val 344"/>
                <a:gd name="f13" fmla="val 57"/>
                <a:gd name="f14" fmla="val 281"/>
                <a:gd name="f15" fmla="val 41"/>
                <a:gd name="f16" fmla="val 216"/>
                <a:gd name="f17" fmla="val 29"/>
                <a:gd name="f18" fmla="val 151"/>
                <a:gd name="f19" fmla="val 22"/>
                <a:gd name="f20" fmla="val 119"/>
                <a:gd name="f21" fmla="val 17"/>
                <a:gd name="f22" fmla="val 86"/>
                <a:gd name="f23" fmla="val 13"/>
                <a:gd name="f24" fmla="val 53"/>
                <a:gd name="f25" fmla="val 9"/>
                <a:gd name="f26" fmla="val 35"/>
                <a:gd name="f27" fmla="val 4"/>
                <a:gd name="f28" fmla="val 18"/>
                <a:gd name="f29" fmla="val 5"/>
                <a:gd name="f30" fmla="val 51"/>
                <a:gd name="f31" fmla="val 12"/>
                <a:gd name="f32" fmla="val 102"/>
                <a:gd name="f33" fmla="val 21"/>
                <a:gd name="f34" fmla="val 152"/>
                <a:gd name="f35" fmla="val 33"/>
                <a:gd name="f36" fmla="val 218"/>
                <a:gd name="f37" fmla="val 49"/>
                <a:gd name="f38" fmla="val 283"/>
                <a:gd name="f39" fmla="val 69"/>
                <a:gd name="f40" fmla="val 347"/>
                <a:gd name="f41" fmla="val 79"/>
                <a:gd name="f42" fmla="val 378"/>
                <a:gd name="f43" fmla="val 90"/>
                <a:gd name="f44" fmla="val 410"/>
                <a:gd name="f45" fmla="val 103"/>
                <a:gd name="f46" fmla="val 441"/>
                <a:gd name="f47" fmla="val 107"/>
                <a:gd name="f48" fmla="val 449"/>
                <a:gd name="f49" fmla="val 111"/>
                <a:gd name="f50" fmla="val 458"/>
                <a:gd name="f51" fmla="val 114"/>
                <a:gd name="f52" fmla="val 464"/>
                <a:gd name="f53" fmla="val 113"/>
                <a:gd name="f54" fmla="val 461"/>
                <a:gd name="f55" fmla="val 112"/>
                <a:gd name="f56" fmla="val 108"/>
                <a:gd name="f57" fmla="val 442"/>
                <a:gd name="f58" fmla="val 104"/>
                <a:gd name="f59" fmla="val 425"/>
                <a:gd name="f60" fmla="*/ f0 1 115"/>
                <a:gd name="f61" fmla="*/ f1 1 467"/>
                <a:gd name="f62" fmla="val f2"/>
                <a:gd name="f63" fmla="val f3"/>
                <a:gd name="f64" fmla="val f4"/>
                <a:gd name="f65" fmla="+- f64 0 f62"/>
                <a:gd name="f66" fmla="+- f63 0 f62"/>
                <a:gd name="f67" fmla="*/ f66 1 115"/>
                <a:gd name="f68" fmla="*/ f65 1 467"/>
                <a:gd name="f69" fmla="*/ 0 1 f67"/>
                <a:gd name="f70" fmla="*/ f63 1 f67"/>
                <a:gd name="f71" fmla="*/ 0 1 f68"/>
                <a:gd name="f72" fmla="*/ f64 1 f68"/>
                <a:gd name="f73" fmla="*/ f69 f60 1"/>
                <a:gd name="f74" fmla="*/ f70 f60 1"/>
                <a:gd name="f75" fmla="*/ f72 f61 1"/>
                <a:gd name="f76" fmla="*/ f71 f61 1"/>
              </a:gdLst>
              <a:ahLst/>
              <a:cxnLst>
                <a:cxn ang="3cd4">
                  <a:pos x="hc" y="t"/>
                </a:cxn>
                <a:cxn ang="0">
                  <a:pos x="r" y="vc"/>
                </a:cxn>
                <a:cxn ang="cd4">
                  <a:pos x="hc" y="b"/>
                </a:cxn>
                <a:cxn ang="cd2">
                  <a:pos x="l" y="vc"/>
                </a:cxn>
              </a:cxnLst>
              <a:rect l="f73" t="f76" r="f74" b="f75"/>
              <a:pathLst>
                <a:path w="115" h="467">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9" y="f30"/>
                    <a:pt x="f31" y="f32"/>
                    <a:pt x="f33" y="f34"/>
                  </a:cubicBezTo>
                  <a:cubicBezTo>
                    <a:pt x="f35" y="f36"/>
                    <a:pt x="f37" y="f38"/>
                    <a:pt x="f39" y="f40"/>
                  </a:cubicBezTo>
                  <a:cubicBezTo>
                    <a:pt x="f41" y="f42"/>
                    <a:pt x="f43" y="f44"/>
                    <a:pt x="f45" y="f46"/>
                  </a:cubicBezTo>
                  <a:cubicBezTo>
                    <a:pt x="f47" y="f48"/>
                    <a:pt x="f49" y="f50"/>
                    <a:pt x="f3" y="f4"/>
                  </a:cubicBezTo>
                  <a:cubicBezTo>
                    <a:pt x="f51" y="f52"/>
                    <a:pt x="f53" y="f54"/>
                    <a:pt x="f55" y="f50"/>
                  </a:cubicBezTo>
                  <a:cubicBezTo>
                    <a:pt x="f56" y="f57"/>
                    <a:pt x="f58" y="f59"/>
                    <a:pt x="f5" y="f6"/>
                  </a:cubicBezTo>
                  <a:close/>
                </a:path>
              </a:pathLst>
            </a:custGeom>
            <a:solidFill>
              <a:srgbClr val="2E5369"/>
            </a:solidFill>
            <a:ln cap="rnd">
              <a:noFill/>
              <a:prstDash val="solid"/>
            </a:ln>
          </p:spPr>
          <p:txBody>
            <a:bodyPr lIns="0" tIns="0" rIns="0" bIns="0"/>
            <a:lstStyle/>
            <a:p>
              <a:endParaRPr lang="en-US"/>
            </a:p>
          </p:txBody>
        </p:sp>
        <p:sp>
          <p:nvSpPr>
            <p:cNvPr id="20" name="Freeform 31"/>
            <p:cNvSpPr/>
            <p:nvPr/>
          </p:nvSpPr>
          <p:spPr>
            <a:xfrm>
              <a:off x="467898" y="1289203"/>
              <a:ext cx="174357" cy="3027267"/>
            </a:xfrm>
            <a:custGeom>
              <a:avLst/>
              <a:gdLst>
                <a:gd name="f0" fmla="val w"/>
                <a:gd name="f1" fmla="val h"/>
                <a:gd name="f2" fmla="val 0"/>
                <a:gd name="f3" fmla="val 36"/>
                <a:gd name="f4" fmla="val 633"/>
                <a:gd name="f5" fmla="val 17"/>
                <a:gd name="f6" fmla="val 15"/>
                <a:gd name="f7" fmla="val 621"/>
                <a:gd name="f8" fmla="val 14"/>
                <a:gd name="f9" fmla="val 609"/>
                <a:gd name="f10" fmla="val 13"/>
                <a:gd name="f11" fmla="val 597"/>
                <a:gd name="f12" fmla="val 8"/>
                <a:gd name="f13" fmla="val 530"/>
                <a:gd name="f14" fmla="val 5"/>
                <a:gd name="f15" fmla="val 464"/>
                <a:gd name="f16" fmla="val 398"/>
                <a:gd name="f17" fmla="val 331"/>
                <a:gd name="f18" fmla="val 265"/>
                <a:gd name="f19" fmla="val 198"/>
                <a:gd name="f20" fmla="val 165"/>
                <a:gd name="f21" fmla="val 18"/>
                <a:gd name="f22" fmla="val 132"/>
                <a:gd name="f23" fmla="val 22"/>
                <a:gd name="f24" fmla="val 99"/>
                <a:gd name="f25" fmla="val 26"/>
                <a:gd name="f26" fmla="val 66"/>
                <a:gd name="f27" fmla="val 30"/>
                <a:gd name="f28" fmla="val 33"/>
                <a:gd name="f29" fmla="val 35"/>
                <a:gd name="f30" fmla="val 29"/>
                <a:gd name="f31" fmla="val 24"/>
                <a:gd name="f32" fmla="val 20"/>
                <a:gd name="f33" fmla="val 16"/>
                <a:gd name="f34" fmla="val 10"/>
                <a:gd name="f35" fmla="val 4"/>
                <a:gd name="f36" fmla="val 264"/>
                <a:gd name="f37" fmla="val 1"/>
                <a:gd name="f38" fmla="val 461"/>
                <a:gd name="f39" fmla="val 2"/>
                <a:gd name="f40" fmla="val 525"/>
                <a:gd name="f41" fmla="val 7"/>
                <a:gd name="f42" fmla="val 589"/>
                <a:gd name="f43" fmla="val 603"/>
                <a:gd name="f44" fmla="val 618"/>
                <a:gd name="f45" fmla="val 632"/>
                <a:gd name="f46" fmla="*/ f0 1 36"/>
                <a:gd name="f47" fmla="*/ f1 1 633"/>
                <a:gd name="f48" fmla="val f2"/>
                <a:gd name="f49" fmla="val f3"/>
                <a:gd name="f50" fmla="val f4"/>
                <a:gd name="f51" fmla="+- f50 0 f48"/>
                <a:gd name="f52" fmla="+- f49 0 f48"/>
                <a:gd name="f53" fmla="*/ f52 1 36"/>
                <a:gd name="f54" fmla="*/ f51 1 633"/>
                <a:gd name="f55" fmla="*/ 0 1 f53"/>
                <a:gd name="f56" fmla="*/ f49 1 f53"/>
                <a:gd name="f57" fmla="*/ 0 1 f54"/>
                <a:gd name="f58" fmla="*/ f50 1 f54"/>
                <a:gd name="f59" fmla="*/ f55 f46 1"/>
                <a:gd name="f60" fmla="*/ f56 f46 1"/>
                <a:gd name="f61" fmla="*/ f58 f47 1"/>
                <a:gd name="f62" fmla="*/ f57 f47 1"/>
              </a:gdLst>
              <a:ahLst/>
              <a:cxnLst>
                <a:cxn ang="3cd4">
                  <a:pos x="hc" y="t"/>
                </a:cxn>
                <a:cxn ang="0">
                  <a:pos x="r" y="vc"/>
                </a:cxn>
                <a:cxn ang="cd4">
                  <a:pos x="hc" y="b"/>
                </a:cxn>
                <a:cxn ang="cd2">
                  <a:pos x="l" y="vc"/>
                </a:cxn>
              </a:cxnLst>
              <a:rect l="f59" t="f62" r="f60" b="f61"/>
              <a:pathLst>
                <a:path w="36" h="633">
                  <a:moveTo>
                    <a:pt x="f5" y="f4"/>
                  </a:moveTo>
                  <a:cubicBezTo>
                    <a:pt x="f6" y="f7"/>
                    <a:pt x="f8" y="f9"/>
                    <a:pt x="f10" y="f11"/>
                  </a:cubicBezTo>
                  <a:cubicBezTo>
                    <a:pt x="f12" y="f13"/>
                    <a:pt x="f14" y="f15"/>
                    <a:pt x="f14" y="f16"/>
                  </a:cubicBezTo>
                  <a:cubicBezTo>
                    <a:pt x="f14" y="f17"/>
                    <a:pt x="f12" y="f18"/>
                    <a:pt x="f10" y="f19"/>
                  </a:cubicBezTo>
                  <a:cubicBezTo>
                    <a:pt x="f6" y="f20"/>
                    <a:pt x="f21" y="f22"/>
                    <a:pt x="f23" y="f24"/>
                  </a:cubicBezTo>
                  <a:cubicBezTo>
                    <a:pt x="f25" y="f26"/>
                    <a:pt x="f27" y="f28"/>
                    <a:pt x="f3" y="f2"/>
                  </a:cubicBezTo>
                  <a:cubicBezTo>
                    <a:pt x="f29" y="f2"/>
                    <a:pt x="f29" y="f2"/>
                    <a:pt x="f29" y="f2"/>
                  </a:cubicBezTo>
                  <a:cubicBezTo>
                    <a:pt x="f30" y="f28"/>
                    <a:pt x="f31" y="f26"/>
                    <a:pt x="f32" y="f24"/>
                  </a:cubicBezTo>
                  <a:cubicBezTo>
                    <a:pt x="f33" y="f22"/>
                    <a:pt x="f10" y="f20"/>
                    <a:pt x="f34" y="f19"/>
                  </a:cubicBezTo>
                  <a:cubicBezTo>
                    <a:pt x="f35" y="f36"/>
                    <a:pt x="f37" y="f17"/>
                    <a:pt x="f37" y="f16"/>
                  </a:cubicBezTo>
                  <a:cubicBezTo>
                    <a:pt x="f2" y="f38"/>
                    <a:pt x="f39" y="f40"/>
                    <a:pt x="f41" y="f42"/>
                  </a:cubicBezTo>
                  <a:cubicBezTo>
                    <a:pt x="f34" y="f43"/>
                    <a:pt x="f10" y="f44"/>
                    <a:pt x="f33" y="f45"/>
                  </a:cubicBezTo>
                  <a:cubicBezTo>
                    <a:pt x="f33" y="f45"/>
                    <a:pt x="f5" y="f4"/>
                    <a:pt x="f5" y="f4"/>
                  </a:cubicBezTo>
                  <a:close/>
                </a:path>
              </a:pathLst>
            </a:custGeom>
            <a:solidFill>
              <a:srgbClr val="2E5369"/>
            </a:solidFill>
            <a:ln cap="rnd">
              <a:noFill/>
              <a:prstDash val="solid"/>
            </a:ln>
          </p:spPr>
          <p:txBody>
            <a:bodyPr lIns="0" tIns="0" rIns="0" bIns="0"/>
            <a:lstStyle/>
            <a:p>
              <a:endParaRPr lang="en-US"/>
            </a:p>
          </p:txBody>
        </p:sp>
        <p:sp>
          <p:nvSpPr>
            <p:cNvPr id="21" name="Freeform 32"/>
            <p:cNvSpPr/>
            <p:nvPr/>
          </p:nvSpPr>
          <p:spPr>
            <a:xfrm>
              <a:off x="1111672" y="6571600"/>
              <a:ext cx="134124" cy="281653"/>
            </a:xfrm>
            <a:custGeom>
              <a:avLst/>
              <a:gdLst>
                <a:gd name="f0" fmla="val w"/>
                <a:gd name="f1" fmla="val h"/>
                <a:gd name="f2" fmla="val 0"/>
                <a:gd name="f3" fmla="val 28"/>
                <a:gd name="f4" fmla="val 59"/>
                <a:gd name="f5" fmla="val 22"/>
                <a:gd name="f6" fmla="val 18"/>
                <a:gd name="f7" fmla="val 40"/>
                <a:gd name="f8" fmla="val 9"/>
                <a:gd name="f9" fmla="val 20"/>
                <a:gd name="f10" fmla="val 6"/>
                <a:gd name="f11" fmla="val 13"/>
                <a:gd name="f12" fmla="*/ f0 1 28"/>
                <a:gd name="f13" fmla="*/ f1 1 59"/>
                <a:gd name="f14" fmla="val f2"/>
                <a:gd name="f15" fmla="val f3"/>
                <a:gd name="f16" fmla="val f4"/>
                <a:gd name="f17" fmla="+- f16 0 f14"/>
                <a:gd name="f18" fmla="+- f15 0 f14"/>
                <a:gd name="f19" fmla="*/ f18 1 28"/>
                <a:gd name="f20" fmla="*/ f17 1 59"/>
                <a:gd name="f21" fmla="*/ 0 1 f19"/>
                <a:gd name="f22" fmla="*/ f15 1 f19"/>
                <a:gd name="f23" fmla="*/ 0 1 f20"/>
                <a:gd name="f24" fmla="*/ f16 1 f20"/>
                <a:gd name="f25" fmla="*/ f21 f12 1"/>
                <a:gd name="f26" fmla="*/ f22 f12 1"/>
                <a:gd name="f27" fmla="*/ f24 f13 1"/>
                <a:gd name="f28" fmla="*/ f23 f13 1"/>
              </a:gdLst>
              <a:ahLst/>
              <a:cxnLst>
                <a:cxn ang="3cd4">
                  <a:pos x="hc" y="t"/>
                </a:cxn>
                <a:cxn ang="0">
                  <a:pos x="r" y="vc"/>
                </a:cxn>
                <a:cxn ang="cd4">
                  <a:pos x="hc" y="b"/>
                </a:cxn>
                <a:cxn ang="cd2">
                  <a:pos x="l" y="vc"/>
                </a:cxn>
              </a:cxnLst>
              <a:rect l="f25" t="f28" r="f26" b="f27"/>
              <a:pathLst>
                <a:path w="28" h="59">
                  <a:moveTo>
                    <a:pt x="f5" y="f4"/>
                  </a:moveTo>
                  <a:cubicBezTo>
                    <a:pt x="f3" y="f4"/>
                    <a:pt x="f3" y="f4"/>
                    <a:pt x="f3" y="f4"/>
                  </a:cubicBezTo>
                  <a:cubicBezTo>
                    <a:pt x="f6" y="f7"/>
                    <a:pt x="f8" y="f9"/>
                    <a:pt x="f2" y="f2"/>
                  </a:cubicBezTo>
                  <a:cubicBezTo>
                    <a:pt x="f10" y="f9"/>
                    <a:pt x="f11" y="f7"/>
                    <a:pt x="f5" y="f4"/>
                  </a:cubicBezTo>
                  <a:close/>
                </a:path>
              </a:pathLst>
            </a:custGeom>
            <a:solidFill>
              <a:srgbClr val="2E5369"/>
            </a:solidFill>
            <a:ln cap="rnd">
              <a:noFill/>
              <a:prstDash val="solid"/>
            </a:ln>
          </p:spPr>
          <p:txBody>
            <a:bodyPr lIns="0" tIns="0" rIns="0" bIns="0"/>
            <a:lstStyle/>
            <a:p>
              <a:endParaRPr lang="en-US"/>
            </a:p>
          </p:txBody>
        </p:sp>
        <p:sp>
          <p:nvSpPr>
            <p:cNvPr id="22" name="Freeform 33"/>
            <p:cNvSpPr/>
            <p:nvPr/>
          </p:nvSpPr>
          <p:spPr>
            <a:xfrm>
              <a:off x="502389" y="4107631"/>
              <a:ext cx="82387" cy="511570"/>
            </a:xfrm>
            <a:custGeom>
              <a:avLst/>
              <a:gdLst>
                <a:gd name="f0" fmla="val w"/>
                <a:gd name="f1" fmla="val h"/>
                <a:gd name="f2" fmla="val 0"/>
                <a:gd name="f3" fmla="val 17"/>
                <a:gd name="f4" fmla="val 107"/>
                <a:gd name="f5" fmla="val 4"/>
                <a:gd name="f6" fmla="val 54"/>
                <a:gd name="f7" fmla="val 8"/>
                <a:gd name="f8" fmla="val 72"/>
                <a:gd name="f9" fmla="val 13"/>
                <a:gd name="f10" fmla="val 89"/>
                <a:gd name="f11" fmla="val 14"/>
                <a:gd name="f12" fmla="val 86"/>
                <a:gd name="f13" fmla="val 12"/>
                <a:gd name="f14" fmla="val 65"/>
                <a:gd name="f15" fmla="val 10"/>
                <a:gd name="f16" fmla="val 44"/>
                <a:gd name="f17" fmla="val 9"/>
                <a:gd name="f18" fmla="val 43"/>
                <a:gd name="f19" fmla="val 6"/>
                <a:gd name="f20" fmla="val 29"/>
                <a:gd name="f21" fmla="val 3"/>
                <a:gd name="f22" fmla="val 2"/>
                <a:gd name="f23" fmla="val 5"/>
                <a:gd name="f24" fmla="val 1"/>
                <a:gd name="f25" fmla="val 23"/>
                <a:gd name="f26" fmla="val 39"/>
                <a:gd name="f27" fmla="*/ f0 1 17"/>
                <a:gd name="f28" fmla="*/ f1 1 107"/>
                <a:gd name="f29" fmla="val f2"/>
                <a:gd name="f30" fmla="val f3"/>
                <a:gd name="f31" fmla="val f4"/>
                <a:gd name="f32" fmla="+- f31 0 f29"/>
                <a:gd name="f33" fmla="+- f30 0 f29"/>
                <a:gd name="f34" fmla="*/ f33 1 17"/>
                <a:gd name="f35" fmla="*/ f32 1 107"/>
                <a:gd name="f36" fmla="*/ 0 1 f34"/>
                <a:gd name="f37" fmla="*/ f30 1 f34"/>
                <a:gd name="f38" fmla="*/ 0 1 f35"/>
                <a:gd name="f39" fmla="*/ f31 1 f35"/>
                <a:gd name="f40" fmla="*/ f36 f27 1"/>
                <a:gd name="f41" fmla="*/ f37 f27 1"/>
                <a:gd name="f42" fmla="*/ f39 f28 1"/>
                <a:gd name="f43" fmla="*/ f38 f28 1"/>
              </a:gdLst>
              <a:ahLst/>
              <a:cxnLst>
                <a:cxn ang="3cd4">
                  <a:pos x="hc" y="t"/>
                </a:cxn>
                <a:cxn ang="0">
                  <a:pos x="r" y="vc"/>
                </a:cxn>
                <a:cxn ang="cd4">
                  <a:pos x="hc" y="b"/>
                </a:cxn>
                <a:cxn ang="cd2">
                  <a:pos x="l" y="vc"/>
                </a:cxn>
              </a:cxnLst>
              <a:rect l="f40" t="f43" r="f41" b="f42"/>
              <a:pathLst>
                <a:path w="17" h="107">
                  <a:moveTo>
                    <a:pt x="f5" y="f6"/>
                  </a:moveTo>
                  <a:cubicBezTo>
                    <a:pt x="f7" y="f8"/>
                    <a:pt x="f9" y="f10"/>
                    <a:pt x="f3" y="f4"/>
                  </a:cubicBezTo>
                  <a:cubicBezTo>
                    <a:pt x="f11" y="f12"/>
                    <a:pt x="f13" y="f14"/>
                    <a:pt x="f15" y="f16"/>
                  </a:cubicBezTo>
                  <a:cubicBezTo>
                    <a:pt x="f15" y="f16"/>
                    <a:pt x="f17" y="f18"/>
                    <a:pt x="f17" y="f18"/>
                  </a:cubicBezTo>
                  <a:cubicBezTo>
                    <a:pt x="f19" y="f20"/>
                    <a:pt x="f21" y="f11"/>
                    <a:pt x="f2" y="f2"/>
                  </a:cubicBezTo>
                  <a:cubicBezTo>
                    <a:pt x="f2" y="f22"/>
                    <a:pt x="f2" y="f23"/>
                    <a:pt x="f2" y="f7"/>
                  </a:cubicBezTo>
                  <a:cubicBezTo>
                    <a:pt x="f24" y="f25"/>
                    <a:pt x="f21" y="f26"/>
                    <a:pt x="f5" y="f6"/>
                  </a:cubicBezTo>
                  <a:close/>
                </a:path>
              </a:pathLst>
            </a:custGeom>
            <a:solidFill>
              <a:srgbClr val="2E5369"/>
            </a:solidFill>
            <a:ln cap="rnd">
              <a:noFill/>
              <a:prstDash val="solid"/>
            </a:ln>
          </p:spPr>
          <p:txBody>
            <a:bodyPr lIns="0" tIns="0" rIns="0" bIns="0"/>
            <a:lstStyle/>
            <a:p>
              <a:endParaRPr lang="en-US"/>
            </a:p>
          </p:txBody>
        </p:sp>
        <p:sp>
          <p:nvSpPr>
            <p:cNvPr id="23" name="Freeform 34"/>
            <p:cNvSpPr/>
            <p:nvPr/>
          </p:nvSpPr>
          <p:spPr>
            <a:xfrm>
              <a:off x="973726" y="3145801"/>
              <a:ext cx="1410169" cy="2716883"/>
            </a:xfrm>
            <a:custGeom>
              <a:avLst/>
              <a:gdLst>
                <a:gd name="f0" fmla="val w"/>
                <a:gd name="f1" fmla="val h"/>
                <a:gd name="f2" fmla="val 0"/>
                <a:gd name="f3" fmla="val 294"/>
                <a:gd name="f4" fmla="val 568"/>
                <a:gd name="f5" fmla="val 8"/>
                <a:gd name="f6" fmla="val 553"/>
                <a:gd name="f7" fmla="val 9"/>
                <a:gd name="f8" fmla="val 501"/>
                <a:gd name="f9" fmla="val 19"/>
                <a:gd name="f10" fmla="val 448"/>
                <a:gd name="f11" fmla="val 35"/>
                <a:gd name="f12" fmla="val 397"/>
                <a:gd name="f13" fmla="val 51"/>
                <a:gd name="f14" fmla="val 347"/>
                <a:gd name="f15" fmla="val 73"/>
                <a:gd name="f16" fmla="val 298"/>
                <a:gd name="f17" fmla="val 99"/>
                <a:gd name="f18" fmla="val 252"/>
                <a:gd name="f19" fmla="val 124"/>
                <a:gd name="f20" fmla="val 205"/>
                <a:gd name="f21" fmla="val 154"/>
                <a:gd name="f22" fmla="val 161"/>
                <a:gd name="f23" fmla="val 187"/>
                <a:gd name="f24" fmla="val 119"/>
                <a:gd name="f25" fmla="val 203"/>
                <a:gd name="f26" fmla="val 98"/>
                <a:gd name="f27" fmla="val 220"/>
                <a:gd name="f28" fmla="val 77"/>
                <a:gd name="f29" fmla="val 238"/>
                <a:gd name="f30" fmla="val 58"/>
                <a:gd name="f31" fmla="val 247"/>
                <a:gd name="f32" fmla="val 48"/>
                <a:gd name="f33" fmla="val 256"/>
                <a:gd name="f34" fmla="val 38"/>
                <a:gd name="f35" fmla="val 265"/>
                <a:gd name="f36" fmla="val 28"/>
                <a:gd name="f37" fmla="val 274"/>
                <a:gd name="f38" fmla="val 284"/>
                <a:gd name="f39" fmla="val 293"/>
                <a:gd name="f40" fmla="val 283"/>
                <a:gd name="f41" fmla="val 273"/>
                <a:gd name="f42" fmla="val 18"/>
                <a:gd name="f43" fmla="val 264"/>
                <a:gd name="f44" fmla="val 27"/>
                <a:gd name="f45" fmla="val 255"/>
                <a:gd name="f46" fmla="val 37"/>
                <a:gd name="f47" fmla="val 246"/>
                <a:gd name="f48" fmla="val 47"/>
                <a:gd name="f49" fmla="val 237"/>
                <a:gd name="f50" fmla="val 56"/>
                <a:gd name="f51" fmla="val 218"/>
                <a:gd name="f52" fmla="val 76"/>
                <a:gd name="f53" fmla="val 201"/>
                <a:gd name="f54" fmla="val 96"/>
                <a:gd name="f55" fmla="val 185"/>
                <a:gd name="f56" fmla="val 117"/>
                <a:gd name="f57" fmla="val 151"/>
                <a:gd name="f58" fmla="val 159"/>
                <a:gd name="f59" fmla="val 121"/>
                <a:gd name="f60" fmla="val 95"/>
                <a:gd name="f61" fmla="val 249"/>
                <a:gd name="f62" fmla="val 68"/>
                <a:gd name="f63" fmla="val 296"/>
                <a:gd name="f64" fmla="val 46"/>
                <a:gd name="f65" fmla="val 345"/>
                <a:gd name="f66" fmla="val 30"/>
                <a:gd name="f67" fmla="val 396"/>
                <a:gd name="f68" fmla="val 13"/>
                <a:gd name="f69" fmla="val 445"/>
                <a:gd name="f70" fmla="val 3"/>
                <a:gd name="f71" fmla="val 497"/>
                <a:gd name="f72" fmla="val 549"/>
                <a:gd name="f73" fmla="val 555"/>
                <a:gd name="f74" fmla="val 5"/>
                <a:gd name="f75" fmla="val 561"/>
                <a:gd name="f76" fmla="val 7"/>
                <a:gd name="f77" fmla="val 563"/>
                <a:gd name="f78" fmla="val 558"/>
                <a:gd name="f79" fmla="*/ f0 1 294"/>
                <a:gd name="f80" fmla="*/ f1 1 568"/>
                <a:gd name="f81" fmla="val f2"/>
                <a:gd name="f82" fmla="val f3"/>
                <a:gd name="f83" fmla="val f4"/>
                <a:gd name="f84" fmla="+- f83 0 f81"/>
                <a:gd name="f85" fmla="+- f82 0 f81"/>
                <a:gd name="f86" fmla="*/ f85 1 294"/>
                <a:gd name="f87" fmla="*/ f84 1 568"/>
                <a:gd name="f88" fmla="*/ 0 1 f86"/>
                <a:gd name="f89" fmla="*/ f82 1 f86"/>
                <a:gd name="f90" fmla="*/ 0 1 f87"/>
                <a:gd name="f91" fmla="*/ f83 1 f87"/>
                <a:gd name="f92" fmla="*/ f88 f79 1"/>
                <a:gd name="f93" fmla="*/ f89 f79 1"/>
                <a:gd name="f94" fmla="*/ f91 f80 1"/>
                <a:gd name="f95" fmla="*/ f90 f80 1"/>
              </a:gdLst>
              <a:ahLst/>
              <a:cxnLst>
                <a:cxn ang="3cd4">
                  <a:pos x="hc" y="t"/>
                </a:cxn>
                <a:cxn ang="0">
                  <a:pos x="r" y="vc"/>
                </a:cxn>
                <a:cxn ang="cd4">
                  <a:pos x="hc" y="b"/>
                </a:cxn>
                <a:cxn ang="cd2">
                  <a:pos x="l" y="vc"/>
                </a:cxn>
              </a:cxnLst>
              <a:rect l="f92" t="f95" r="f93" b="f94"/>
              <a:pathLst>
                <a:path w="294" h="56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9"/>
                    <a:pt x="f38" y="f7"/>
                    <a:pt x="f3" y="f2"/>
                  </a:cubicBezTo>
                  <a:cubicBezTo>
                    <a:pt x="f39" y="f2"/>
                    <a:pt x="f39" y="f2"/>
                    <a:pt x="f39" y="f2"/>
                  </a:cubicBezTo>
                  <a:cubicBezTo>
                    <a:pt x="f40" y="f7"/>
                    <a:pt x="f41" y="f42"/>
                    <a:pt x="f43" y="f44"/>
                  </a:cubicBezTo>
                  <a:cubicBezTo>
                    <a:pt x="f45" y="f46"/>
                    <a:pt x="f47" y="f48"/>
                    <a:pt x="f49" y="f50"/>
                  </a:cubicBezTo>
                  <a:cubicBezTo>
                    <a:pt x="f51" y="f52"/>
                    <a:pt x="f53" y="f54"/>
                    <a:pt x="f55" y="f56"/>
                  </a:cubicBezTo>
                  <a:cubicBezTo>
                    <a:pt x="f57" y="f58"/>
                    <a:pt x="f59" y="f25"/>
                    <a:pt x="f60" y="f61"/>
                  </a:cubicBezTo>
                  <a:cubicBezTo>
                    <a:pt x="f62" y="f63"/>
                    <a:pt x="f64" y="f65"/>
                    <a:pt x="f66" y="f67"/>
                  </a:cubicBezTo>
                  <a:cubicBezTo>
                    <a:pt x="f68" y="f69"/>
                    <a:pt x="f70" y="f71"/>
                    <a:pt x="f2" y="f72"/>
                  </a:cubicBezTo>
                  <a:cubicBezTo>
                    <a:pt x="f70" y="f73"/>
                    <a:pt x="f74" y="f75"/>
                    <a:pt x="f76" y="f4"/>
                  </a:cubicBezTo>
                  <a:cubicBezTo>
                    <a:pt x="f76" y="f77"/>
                    <a:pt x="f76" y="f78"/>
                    <a:pt x="f5" y="f6"/>
                  </a:cubicBezTo>
                  <a:close/>
                </a:path>
              </a:pathLst>
            </a:custGeom>
            <a:solidFill>
              <a:srgbClr val="2E5369"/>
            </a:solidFill>
            <a:ln cap="rnd">
              <a:noFill/>
              <a:prstDash val="solid"/>
            </a:ln>
          </p:spPr>
          <p:txBody>
            <a:bodyPr lIns="0" tIns="0" rIns="0" bIns="0"/>
            <a:lstStyle/>
            <a:p>
              <a:endParaRPr lang="en-US"/>
            </a:p>
          </p:txBody>
        </p:sp>
        <p:sp>
          <p:nvSpPr>
            <p:cNvPr id="24" name="Freeform 35"/>
            <p:cNvSpPr/>
            <p:nvPr/>
          </p:nvSpPr>
          <p:spPr>
            <a:xfrm>
              <a:off x="1073350" y="6600340"/>
              <a:ext cx="120709" cy="252913"/>
            </a:xfrm>
            <a:custGeom>
              <a:avLst/>
              <a:gdLst>
                <a:gd name="f0" fmla="val w"/>
                <a:gd name="f1" fmla="val h"/>
                <a:gd name="f2" fmla="val 0"/>
                <a:gd name="f3" fmla="val 25"/>
                <a:gd name="f4" fmla="val 53"/>
                <a:gd name="f5" fmla="val 5"/>
                <a:gd name="f6" fmla="val 18"/>
                <a:gd name="f7" fmla="val 12"/>
                <a:gd name="f8" fmla="val 36"/>
                <a:gd name="f9" fmla="val 19"/>
                <a:gd name="f10" fmla="val 16"/>
                <a:gd name="f11" fmla="val 8"/>
                <a:gd name="f12" fmla="*/ f0 1 25"/>
                <a:gd name="f13" fmla="*/ f1 1 53"/>
                <a:gd name="f14" fmla="val f2"/>
                <a:gd name="f15" fmla="val f3"/>
                <a:gd name="f16" fmla="val f4"/>
                <a:gd name="f17" fmla="+- f16 0 f14"/>
                <a:gd name="f18" fmla="+- f15 0 f14"/>
                <a:gd name="f19" fmla="*/ f18 1 25"/>
                <a:gd name="f20" fmla="*/ f17 1 53"/>
                <a:gd name="f21" fmla="*/ 0 1 f19"/>
                <a:gd name="f22" fmla="*/ f15 1 f19"/>
                <a:gd name="f23" fmla="*/ 0 1 f20"/>
                <a:gd name="f24" fmla="*/ f16 1 f20"/>
                <a:gd name="f25" fmla="*/ f21 f12 1"/>
                <a:gd name="f26" fmla="*/ f22 f12 1"/>
                <a:gd name="f27" fmla="*/ f24 f13 1"/>
                <a:gd name="f28" fmla="*/ f23 f13 1"/>
              </a:gdLst>
              <a:ahLst/>
              <a:cxnLst>
                <a:cxn ang="3cd4">
                  <a:pos x="hc" y="t"/>
                </a:cxn>
                <a:cxn ang="0">
                  <a:pos x="r" y="vc"/>
                </a:cxn>
                <a:cxn ang="cd4">
                  <a:pos x="hc" y="b"/>
                </a:cxn>
                <a:cxn ang="cd2">
                  <a:pos x="l" y="vc"/>
                </a:cxn>
              </a:cxnLst>
              <a:rect l="f25" t="f28" r="f26" b="f27"/>
              <a:pathLst>
                <a:path w="25" h="53">
                  <a:moveTo>
                    <a:pt x="f2" y="f2"/>
                  </a:moveTo>
                  <a:cubicBezTo>
                    <a:pt x="f5" y="f6"/>
                    <a:pt x="f7" y="f8"/>
                    <a:pt x="f9" y="f4"/>
                  </a:cubicBezTo>
                  <a:cubicBezTo>
                    <a:pt x="f3" y="f4"/>
                    <a:pt x="f3" y="f4"/>
                    <a:pt x="f3" y="f4"/>
                  </a:cubicBezTo>
                  <a:cubicBezTo>
                    <a:pt x="f10" y="f8"/>
                    <a:pt x="f11" y="f6"/>
                    <a:pt x="f2" y="f2"/>
                  </a:cubicBezTo>
                  <a:close/>
                </a:path>
              </a:pathLst>
            </a:custGeom>
            <a:solidFill>
              <a:srgbClr val="2E5369"/>
            </a:solidFill>
            <a:ln cap="rnd">
              <a:noFill/>
              <a:prstDash val="solid"/>
            </a:ln>
          </p:spPr>
          <p:txBody>
            <a:bodyPr lIns="0" tIns="0" rIns="0" bIns="0"/>
            <a:lstStyle/>
            <a:p>
              <a:endParaRPr lang="en-US"/>
            </a:p>
          </p:txBody>
        </p:sp>
        <p:sp>
          <p:nvSpPr>
            <p:cNvPr id="25" name="Freeform 36"/>
            <p:cNvSpPr/>
            <p:nvPr/>
          </p:nvSpPr>
          <p:spPr>
            <a:xfrm>
              <a:off x="973726" y="5897166"/>
              <a:ext cx="137955" cy="674434"/>
            </a:xfrm>
            <a:custGeom>
              <a:avLst/>
              <a:gdLst>
                <a:gd name="f0" fmla="val w"/>
                <a:gd name="f1" fmla="val h"/>
                <a:gd name="f2" fmla="val 0"/>
                <a:gd name="f3" fmla="val 29"/>
                <a:gd name="f4" fmla="val 141"/>
                <a:gd name="f5" fmla="val 30"/>
                <a:gd name="f6" fmla="val 2"/>
                <a:gd name="f7" fmla="val 60"/>
                <a:gd name="f8" fmla="val 7"/>
                <a:gd name="f9" fmla="val 89"/>
                <a:gd name="f10" fmla="val 11"/>
                <a:gd name="f11" fmla="val 98"/>
                <a:gd name="f12" fmla="val 14"/>
                <a:gd name="f13" fmla="val 108"/>
                <a:gd name="f14" fmla="val 18"/>
                <a:gd name="f15" fmla="val 117"/>
                <a:gd name="f16" fmla="val 22"/>
                <a:gd name="f17" fmla="val 125"/>
                <a:gd name="f18" fmla="val 25"/>
                <a:gd name="f19" fmla="val 133"/>
                <a:gd name="f20" fmla="val 28"/>
                <a:gd name="f21" fmla="val 139"/>
                <a:gd name="f22" fmla="val 137"/>
                <a:gd name="f23" fmla="val 27"/>
                <a:gd name="f24" fmla="val 135"/>
                <a:gd name="f25" fmla="val 16"/>
                <a:gd name="f26" fmla="val 10"/>
                <a:gd name="f27" fmla="val 8"/>
                <a:gd name="f28" fmla="val 5"/>
                <a:gd name="f29" fmla="val 15"/>
                <a:gd name="f30" fmla="val 4"/>
                <a:gd name="f31" fmla="val 1"/>
                <a:gd name="f32" fmla="val 3"/>
                <a:gd name="f33" fmla="*/ f0 1 29"/>
                <a:gd name="f34" fmla="*/ f1 1 141"/>
                <a:gd name="f35" fmla="val f2"/>
                <a:gd name="f36" fmla="val f3"/>
                <a:gd name="f37" fmla="val f4"/>
                <a:gd name="f38" fmla="+- f37 0 f35"/>
                <a:gd name="f39" fmla="+- f36 0 f35"/>
                <a:gd name="f40" fmla="*/ f39 1 29"/>
                <a:gd name="f41" fmla="*/ f38 1 141"/>
                <a:gd name="f42" fmla="*/ 0 1 f40"/>
                <a:gd name="f43" fmla="*/ f36 1 f40"/>
                <a:gd name="f44" fmla="*/ 0 1 f41"/>
                <a:gd name="f45" fmla="*/ f37 1 f41"/>
                <a:gd name="f46" fmla="*/ f42 f33 1"/>
                <a:gd name="f47" fmla="*/ f43 f33 1"/>
                <a:gd name="f48" fmla="*/ f45 f34 1"/>
                <a:gd name="f49" fmla="*/ f44 f34 1"/>
              </a:gdLst>
              <a:ahLst/>
              <a:cxnLst>
                <a:cxn ang="3cd4">
                  <a:pos x="hc" y="t"/>
                </a:cxn>
                <a:cxn ang="0">
                  <a:pos x="r" y="vc"/>
                </a:cxn>
                <a:cxn ang="cd4">
                  <a:pos x="hc" y="b"/>
                </a:cxn>
                <a:cxn ang="cd2">
                  <a:pos x="l" y="vc"/>
                </a:cxn>
              </a:cxnLst>
              <a:rect l="f46" t="f49" r="f47" b="f48"/>
              <a:pathLst>
                <a:path w="29" h="141">
                  <a:moveTo>
                    <a:pt x="f2" y="f2"/>
                  </a:moveTo>
                  <a:cubicBezTo>
                    <a:pt x="f2" y="f5"/>
                    <a:pt x="f6" y="f7"/>
                    <a:pt x="f8" y="f9"/>
                  </a:cubicBezTo>
                  <a:cubicBezTo>
                    <a:pt x="f10" y="f11"/>
                    <a:pt x="f12" y="f13"/>
                    <a:pt x="f14" y="f15"/>
                  </a:cubicBezTo>
                  <a:cubicBezTo>
                    <a:pt x="f16" y="f17"/>
                    <a:pt x="f18" y="f19"/>
                    <a:pt x="f3" y="f4"/>
                  </a:cubicBezTo>
                  <a:cubicBezTo>
                    <a:pt x="f20" y="f21"/>
                    <a:pt x="f20" y="f22"/>
                    <a:pt x="f23" y="f24"/>
                  </a:cubicBezTo>
                  <a:cubicBezTo>
                    <a:pt x="f25" y="f11"/>
                    <a:pt x="f26" y="f7"/>
                    <a:pt x="f27" y="f16"/>
                  </a:cubicBezTo>
                  <a:cubicBezTo>
                    <a:pt x="f8" y="f14"/>
                    <a:pt x="f28" y="f29"/>
                    <a:pt x="f30" y="f10"/>
                  </a:cubicBezTo>
                  <a:cubicBezTo>
                    <a:pt x="f6" y="f8"/>
                    <a:pt x="f31" y="f32"/>
                    <a:pt x="f2" y="f2"/>
                  </a:cubicBezTo>
                  <a:close/>
                </a:path>
              </a:pathLst>
            </a:custGeom>
            <a:solidFill>
              <a:srgbClr val="2E5369"/>
            </a:solidFill>
            <a:ln cap="rnd">
              <a:noFill/>
              <a:prstDash val="solid"/>
            </a:ln>
          </p:spPr>
          <p:txBody>
            <a:bodyPr lIns="0" tIns="0" rIns="0" bIns="0"/>
            <a:lstStyle/>
            <a:p>
              <a:endParaRPr lang="en-US"/>
            </a:p>
          </p:txBody>
        </p:sp>
        <p:sp>
          <p:nvSpPr>
            <p:cNvPr id="26" name="Freeform 37"/>
            <p:cNvSpPr/>
            <p:nvPr/>
          </p:nvSpPr>
          <p:spPr>
            <a:xfrm>
              <a:off x="973726" y="5772634"/>
              <a:ext cx="38322" cy="228005"/>
            </a:xfrm>
            <a:custGeom>
              <a:avLst/>
              <a:gdLst>
                <a:gd name="f0" fmla="val w"/>
                <a:gd name="f1" fmla="val h"/>
                <a:gd name="f2" fmla="val 0"/>
                <a:gd name="f3" fmla="val 8"/>
                <a:gd name="f4" fmla="val 48"/>
                <a:gd name="f5" fmla="val 26"/>
                <a:gd name="f6" fmla="val 1"/>
                <a:gd name="f7" fmla="val 29"/>
                <a:gd name="f8" fmla="val 2"/>
                <a:gd name="f9" fmla="val 33"/>
                <a:gd name="f10" fmla="val 4"/>
                <a:gd name="f11" fmla="val 37"/>
                <a:gd name="f12" fmla="val 5"/>
                <a:gd name="f13" fmla="val 41"/>
                <a:gd name="f14" fmla="val 7"/>
                <a:gd name="f15" fmla="val 44"/>
                <a:gd name="f16" fmla="val 38"/>
                <a:gd name="f17" fmla="val 28"/>
                <a:gd name="f18" fmla="val 19"/>
                <a:gd name="f19" fmla="val 12"/>
                <a:gd name="f20" fmla="val 3"/>
                <a:gd name="f21" fmla="val 6"/>
                <a:gd name="f22" fmla="val 11"/>
                <a:gd name="f23" fmla="*/ f0 1 8"/>
                <a:gd name="f24" fmla="*/ f1 1 48"/>
                <a:gd name="f25" fmla="val f2"/>
                <a:gd name="f26" fmla="val f3"/>
                <a:gd name="f27" fmla="val f4"/>
                <a:gd name="f28" fmla="+- f27 0 f25"/>
                <a:gd name="f29" fmla="+- f26 0 f25"/>
                <a:gd name="f30" fmla="*/ f29 1 8"/>
                <a:gd name="f31" fmla="*/ f28 1 48"/>
                <a:gd name="f32" fmla="*/ 0 1 f30"/>
                <a:gd name="f33" fmla="*/ f26 1 f30"/>
                <a:gd name="f34" fmla="*/ 0 1 f31"/>
                <a:gd name="f35" fmla="*/ f27 1 f31"/>
                <a:gd name="f36" fmla="*/ f32 f23 1"/>
                <a:gd name="f37" fmla="*/ f33 f23 1"/>
                <a:gd name="f38" fmla="*/ f35 f24 1"/>
                <a:gd name="f39" fmla="*/ f34 f24 1"/>
              </a:gdLst>
              <a:ahLst/>
              <a:cxnLst>
                <a:cxn ang="3cd4">
                  <a:pos x="hc" y="t"/>
                </a:cxn>
                <a:cxn ang="0">
                  <a:pos x="r" y="vc"/>
                </a:cxn>
                <a:cxn ang="cd4">
                  <a:pos x="hc" y="b"/>
                </a:cxn>
                <a:cxn ang="cd2">
                  <a:pos x="l" y="vc"/>
                </a:cxn>
              </a:cxnLst>
              <a:rect l="f36" t="f39" r="f37" b="f38"/>
              <a:pathLst>
                <a:path w="8" h="48">
                  <a:moveTo>
                    <a:pt x="f2" y="f5"/>
                  </a:moveTo>
                  <a:cubicBezTo>
                    <a:pt x="f6" y="f7"/>
                    <a:pt x="f8" y="f9"/>
                    <a:pt x="f10" y="f11"/>
                  </a:cubicBezTo>
                  <a:cubicBezTo>
                    <a:pt x="f12" y="f13"/>
                    <a:pt x="f14" y="f15"/>
                    <a:pt x="f3" y="f4"/>
                  </a:cubicBezTo>
                  <a:cubicBezTo>
                    <a:pt x="f14" y="f16"/>
                    <a:pt x="f14" y="f17"/>
                    <a:pt x="f14" y="f18"/>
                  </a:cubicBezTo>
                  <a:cubicBezTo>
                    <a:pt x="f12" y="f19"/>
                    <a:pt x="f20" y="f21"/>
                    <a:pt x="f2" y="f2"/>
                  </a:cubicBezTo>
                  <a:cubicBezTo>
                    <a:pt x="f2" y="f6"/>
                    <a:pt x="f2" y="f20"/>
                    <a:pt x="f2" y="f10"/>
                  </a:cubicBezTo>
                  <a:cubicBezTo>
                    <a:pt x="f2" y="f22"/>
                    <a:pt x="f2" y="f18"/>
                    <a:pt x="f2" y="f5"/>
                  </a:cubicBezTo>
                  <a:close/>
                </a:path>
              </a:pathLst>
            </a:custGeom>
            <a:solidFill>
              <a:srgbClr val="2E5369"/>
            </a:solidFill>
            <a:ln cap="rnd">
              <a:noFill/>
              <a:prstDash val="solid"/>
            </a:ln>
          </p:spPr>
          <p:txBody>
            <a:bodyPr lIns="0" tIns="0" rIns="0" bIns="0"/>
            <a:lstStyle/>
            <a:p>
              <a:endParaRPr lang="en-US"/>
            </a:p>
          </p:txBody>
        </p:sp>
        <p:sp>
          <p:nvSpPr>
            <p:cNvPr id="27" name="Freeform 38"/>
            <p:cNvSpPr/>
            <p:nvPr/>
          </p:nvSpPr>
          <p:spPr>
            <a:xfrm>
              <a:off x="1006297" y="6322518"/>
              <a:ext cx="210760" cy="530726"/>
            </a:xfrm>
            <a:custGeom>
              <a:avLst/>
              <a:gdLst>
                <a:gd name="f0" fmla="val w"/>
                <a:gd name="f1" fmla="val h"/>
                <a:gd name="f2" fmla="val 0"/>
                <a:gd name="f3" fmla="val 44"/>
                <a:gd name="f4" fmla="val 111"/>
                <a:gd name="f5" fmla="val 11"/>
                <a:gd name="f6" fmla="val 28"/>
                <a:gd name="f7" fmla="val 7"/>
                <a:gd name="f8" fmla="val 19"/>
                <a:gd name="f9" fmla="val 4"/>
                <a:gd name="f10" fmla="val 9"/>
                <a:gd name="f11" fmla="val 3"/>
                <a:gd name="f12" fmla="val 16"/>
                <a:gd name="f13" fmla="val 33"/>
                <a:gd name="f14" fmla="val 49"/>
                <a:gd name="f15" fmla="val 12"/>
                <a:gd name="f16" fmla="val 52"/>
                <a:gd name="f17" fmla="val 13"/>
                <a:gd name="f18" fmla="val 55"/>
                <a:gd name="f19" fmla="val 14"/>
                <a:gd name="f20" fmla="val 58"/>
                <a:gd name="f21" fmla="val 22"/>
                <a:gd name="f22" fmla="val 76"/>
                <a:gd name="f23" fmla="val 30"/>
                <a:gd name="f24" fmla="val 94"/>
                <a:gd name="f25" fmla="val 39"/>
                <a:gd name="f26" fmla="val 35"/>
                <a:gd name="f27" fmla="val 92"/>
                <a:gd name="f28" fmla="val 72"/>
                <a:gd name="f29" fmla="val 18"/>
                <a:gd name="f30" fmla="val 15"/>
                <a:gd name="f31" fmla="val 36"/>
                <a:gd name="f32" fmla="*/ f0 1 44"/>
                <a:gd name="f33" fmla="*/ f1 1 111"/>
                <a:gd name="f34" fmla="val f2"/>
                <a:gd name="f35" fmla="val f3"/>
                <a:gd name="f36" fmla="val f4"/>
                <a:gd name="f37" fmla="+- f36 0 f34"/>
                <a:gd name="f38" fmla="+- f35 0 f34"/>
                <a:gd name="f39" fmla="*/ f38 1 44"/>
                <a:gd name="f40" fmla="*/ f37 1 111"/>
                <a:gd name="f41" fmla="*/ 0 1 f39"/>
                <a:gd name="f42" fmla="*/ f35 1 f39"/>
                <a:gd name="f43" fmla="*/ 0 1 f40"/>
                <a:gd name="f44" fmla="*/ f36 1 f40"/>
                <a:gd name="f45" fmla="*/ f41 f32 1"/>
                <a:gd name="f46" fmla="*/ f42 f32 1"/>
                <a:gd name="f47" fmla="*/ f44 f33 1"/>
                <a:gd name="f48" fmla="*/ f43 f33 1"/>
              </a:gdLst>
              <a:ahLst/>
              <a:cxnLst>
                <a:cxn ang="3cd4">
                  <a:pos x="hc" y="t"/>
                </a:cxn>
                <a:cxn ang="0">
                  <a:pos x="r" y="vc"/>
                </a:cxn>
                <a:cxn ang="cd4">
                  <a:pos x="hc" y="b"/>
                </a:cxn>
                <a:cxn ang="cd2">
                  <a:pos x="l" y="vc"/>
                </a:cxn>
              </a:cxnLst>
              <a:rect l="f45" t="f48" r="f46" b="f47"/>
              <a:pathLst>
                <a:path w="44" h="111">
                  <a:moveTo>
                    <a:pt x="f5" y="f6"/>
                  </a:moveTo>
                  <a:cubicBezTo>
                    <a:pt x="f7" y="f8"/>
                    <a:pt x="f9" y="f10"/>
                    <a:pt x="f2" y="f2"/>
                  </a:cubicBezTo>
                  <a:cubicBezTo>
                    <a:pt x="f11" y="f12"/>
                    <a:pt x="f7" y="f13"/>
                    <a:pt x="f5" y="f14"/>
                  </a:cubicBezTo>
                  <a:cubicBezTo>
                    <a:pt x="f15" y="f16"/>
                    <a:pt x="f17" y="f18"/>
                    <a:pt x="f19" y="f20"/>
                  </a:cubicBezTo>
                  <a:cubicBezTo>
                    <a:pt x="f21" y="f22"/>
                    <a:pt x="f23" y="f24"/>
                    <a:pt x="f25" y="f4"/>
                  </a:cubicBezTo>
                  <a:cubicBezTo>
                    <a:pt x="f3" y="f4"/>
                    <a:pt x="f3" y="f4"/>
                    <a:pt x="f3" y="f4"/>
                  </a:cubicBezTo>
                  <a:cubicBezTo>
                    <a:pt x="f26" y="f27"/>
                    <a:pt x="f6" y="f28"/>
                    <a:pt x="f21" y="f16"/>
                  </a:cubicBezTo>
                  <a:cubicBezTo>
                    <a:pt x="f29" y="f3"/>
                    <a:pt x="f30" y="f31"/>
                    <a:pt x="f5" y="f6"/>
                  </a:cubicBezTo>
                  <a:close/>
                </a:path>
              </a:pathLst>
            </a:custGeom>
            <a:solidFill>
              <a:srgbClr val="2E5369"/>
            </a:solidFill>
            <a:ln cap="rnd">
              <a:noFill/>
              <a:prstDash val="solid"/>
            </a:ln>
          </p:spPr>
          <p:txBody>
            <a:bodyPr lIns="0" tIns="0" rIns="0" bIns="0"/>
            <a:lstStyle/>
            <a:p>
              <a:endParaRPr lang="en-US"/>
            </a:p>
          </p:txBody>
        </p:sp>
      </p:grpSp>
      <p:sp>
        <p:nvSpPr>
          <p:cNvPr id="28" name="Rectangle 6"/>
          <p:cNvSpPr/>
          <p:nvPr/>
        </p:nvSpPr>
        <p:spPr>
          <a:xfrm>
            <a:off x="0" y="0"/>
            <a:ext cx="182880" cy="6858000"/>
          </a:xfrm>
          <a:prstGeom prst="rect">
            <a:avLst/>
          </a:prstGeom>
          <a:solidFill>
            <a:srgbClr val="2E5369"/>
          </a:solidFill>
          <a:ln cap="rnd">
            <a:noFill/>
            <a:prstDash val="solid"/>
          </a:ln>
        </p:spPr>
        <p:txBody>
          <a:bodyPr lIns="0" tIns="0" rIns="0" bIns="0"/>
          <a:lstStyle/>
          <a:p>
            <a:endParaRPr lang="en-US"/>
          </a:p>
        </p:txBody>
      </p:sp>
      <p:sp>
        <p:nvSpPr>
          <p:cNvPr id="29" name="Title Placeholder 1"/>
          <p:cNvSpPr txBox="1">
            <a:spLocks noGrp="1"/>
          </p:cNvSpPr>
          <p:nvPr>
            <p:ph type="title"/>
          </p:nvPr>
        </p:nvSpPr>
        <p:spPr>
          <a:xfrm>
            <a:off x="2592927" y="624105"/>
            <a:ext cx="8911687" cy="1280891"/>
          </a:xfrm>
          <a:prstGeom prst="rect">
            <a:avLst/>
          </a:prstGeom>
          <a:noFill/>
          <a:ln>
            <a:noFill/>
          </a:ln>
        </p:spPr>
        <p:txBody>
          <a:bodyPr vert="horz" wrap="square" lIns="91440" tIns="45720" rIns="91440" bIns="45720" anchor="t" anchorCtr="0" compatLnSpc="1">
            <a:normAutofit/>
          </a:bodyPr>
          <a:lstStyle/>
          <a:p>
            <a:pPr lvl="0"/>
            <a:r>
              <a:rPr lang="en-US"/>
              <a:t>Click to edit Master title style</a:t>
            </a:r>
          </a:p>
        </p:txBody>
      </p:sp>
      <p:sp>
        <p:nvSpPr>
          <p:cNvPr id="30" name="Text Placeholder 2"/>
          <p:cNvSpPr txBox="1">
            <a:spLocks noGrp="1"/>
          </p:cNvSpPr>
          <p:nvPr>
            <p:ph type="body" idx="1"/>
          </p:nvPr>
        </p:nvSpPr>
        <p:spPr>
          <a:xfrm>
            <a:off x="2589215" y="2133596"/>
            <a:ext cx="8915400" cy="3886200"/>
          </a:xfrm>
          <a:prstGeom prst="rect">
            <a:avLst/>
          </a:prstGeom>
          <a:noFill/>
          <a:ln>
            <a:noFill/>
          </a:ln>
        </p:spPr>
        <p:txBody>
          <a:bodyPr vert="horz" wrap="square" lIns="91440" tIns="45720" rIns="91440" bIns="45720" anchor="t" anchorCtr="0" compatLnSpc="1">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1" name="Date Placeholder 3"/>
          <p:cNvSpPr txBox="1">
            <a:spLocks noGrp="1"/>
          </p:cNvSpPr>
          <p:nvPr>
            <p:ph type="dt" sz="half" idx="2"/>
          </p:nvPr>
        </p:nvSpPr>
        <p:spPr>
          <a:xfrm>
            <a:off x="10361615" y="6130439"/>
            <a:ext cx="1146282" cy="370396"/>
          </a:xfrm>
          <a:prstGeom prst="rect">
            <a:avLst/>
          </a:prstGeom>
          <a:noFill/>
          <a:ln>
            <a:noFill/>
          </a:ln>
        </p:spPr>
        <p:txBody>
          <a:bodyPr vert="horz" wrap="square" lIns="91440" tIns="45720" rIns="91440" bIns="45720" anchor="ctr" anchorCtr="0" compatLnSpc="1">
            <a:noAutofit/>
          </a:bodyPr>
          <a:lstStyle>
            <a:lvl1pPr marL="0" marR="0" lvl="0" indent="0" algn="r" defTabSz="914400" rtl="0" fontAlgn="auto" hangingPunct="1">
              <a:lnSpc>
                <a:spcPct val="100000"/>
              </a:lnSpc>
              <a:spcBef>
                <a:spcPts val="0"/>
              </a:spcBef>
              <a:spcAft>
                <a:spcPts val="0"/>
              </a:spcAft>
              <a:buNone/>
              <a:tabLst/>
              <a:defRPr lang="en-US" sz="900" b="0" i="0" u="none" strike="noStrike" kern="1200" cap="none" spc="0" baseline="0">
                <a:solidFill>
                  <a:srgbClr val="898989"/>
                </a:solidFill>
                <a:uFillTx/>
                <a:latin typeface="Century Gothic"/>
              </a:defRPr>
            </a:lvl1pPr>
          </a:lstStyle>
          <a:p>
            <a:pPr lvl="0"/>
            <a:fld id="{B5C66467-56D0-4A55-B7B4-A39B8A079DF6}" type="datetime1">
              <a:rPr lang="en-US"/>
              <a:pPr lvl="0"/>
              <a:t>2/22/17</a:t>
            </a:fld>
            <a:endParaRPr lang="en-US"/>
          </a:p>
        </p:txBody>
      </p:sp>
      <p:sp>
        <p:nvSpPr>
          <p:cNvPr id="32" name="Footer Placeholder 4"/>
          <p:cNvSpPr txBox="1">
            <a:spLocks noGrp="1"/>
          </p:cNvSpPr>
          <p:nvPr>
            <p:ph type="ftr" sz="quarter" idx="3"/>
          </p:nvPr>
        </p:nvSpPr>
        <p:spPr>
          <a:xfrm>
            <a:off x="2589215" y="6135806"/>
            <a:ext cx="7619996" cy="365129"/>
          </a:xfrm>
          <a:prstGeom prst="rect">
            <a:avLst/>
          </a:prstGeom>
          <a:noFill/>
          <a:ln>
            <a:noFill/>
          </a:ln>
        </p:spPr>
        <p:txBody>
          <a:bodyPr vert="horz" wrap="square" lIns="91440" tIns="45720" rIns="91440" bIns="45720" anchor="ctr" anchorCtr="0" compatLnSpc="1">
            <a:noAutofit/>
          </a:bodyPr>
          <a:lstStyle>
            <a:lvl1pPr marL="0" marR="0" lvl="0" indent="0" algn="l" defTabSz="914400" rtl="0" fontAlgn="auto" hangingPunct="1">
              <a:lnSpc>
                <a:spcPct val="100000"/>
              </a:lnSpc>
              <a:spcBef>
                <a:spcPts val="0"/>
              </a:spcBef>
              <a:spcAft>
                <a:spcPts val="0"/>
              </a:spcAft>
              <a:buNone/>
              <a:tabLst/>
              <a:defRPr lang="en-US" sz="900" b="0" i="0" u="none" strike="noStrike" kern="1200" cap="none" spc="0" baseline="0">
                <a:solidFill>
                  <a:srgbClr val="898989"/>
                </a:solidFill>
                <a:uFillTx/>
                <a:latin typeface="Century Gothic"/>
              </a:defRPr>
            </a:lvl1pPr>
          </a:lstStyle>
          <a:p>
            <a:pPr lvl="0"/>
            <a:r>
              <a:rPr lang="en-US"/>
              <a:t>Jeff Mazzamurro | Pharmacist Intern | WNE College of Pharmacy | 2/6/17</a:t>
            </a:r>
          </a:p>
        </p:txBody>
      </p:sp>
      <p:sp>
        <p:nvSpPr>
          <p:cNvPr id="33" name="Slide Number Placeholder 5"/>
          <p:cNvSpPr txBox="1">
            <a:spLocks noGrp="1"/>
          </p:cNvSpPr>
          <p:nvPr>
            <p:ph type="sldNum" sz="quarter" idx="4"/>
          </p:nvPr>
        </p:nvSpPr>
        <p:spPr>
          <a:xfrm>
            <a:off x="531815" y="787783"/>
            <a:ext cx="779763" cy="365129"/>
          </a:xfrm>
          <a:prstGeom prst="rect">
            <a:avLst/>
          </a:prstGeom>
          <a:noFill/>
          <a:ln>
            <a:noFill/>
          </a:ln>
        </p:spPr>
        <p:txBody>
          <a:bodyPr vert="horz" wrap="square" lIns="91440" tIns="45720" rIns="91440" bIns="45720" anchor="ctr" anchorCtr="0" compatLnSpc="1">
            <a:noAutofit/>
          </a:bodyPr>
          <a:lstStyle>
            <a:lvl1pPr marL="0" marR="0" lvl="0" indent="0" algn="r" defTabSz="914400" rtl="0" fontAlgn="auto" hangingPunct="1">
              <a:lnSpc>
                <a:spcPct val="100000"/>
              </a:lnSpc>
              <a:spcBef>
                <a:spcPts val="0"/>
              </a:spcBef>
              <a:spcAft>
                <a:spcPts val="0"/>
              </a:spcAft>
              <a:buNone/>
              <a:tabLst/>
              <a:defRPr lang="en-US" sz="2000" b="0" i="0" u="none" strike="noStrike" kern="1200" cap="none" spc="0" baseline="0">
                <a:solidFill>
                  <a:srgbClr val="FEFFFF"/>
                </a:solidFill>
                <a:uFillTx/>
                <a:latin typeface="Century Gothic"/>
              </a:defRPr>
            </a:lvl1pPr>
          </a:lstStyle>
          <a:p>
            <a:pPr lvl="0"/>
            <a:fld id="{CBC5135E-06AB-4F36-851E-FF1ED2103BAD}" type="slidenum">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p:txStyles>
    <p:titleStyle>
      <a:lvl1pPr marL="0" marR="0" lvl="0" indent="0" algn="l" defTabSz="457200" rtl="0" fontAlgn="auto" hangingPunct="1">
        <a:lnSpc>
          <a:spcPct val="100000"/>
        </a:lnSpc>
        <a:spcBef>
          <a:spcPts val="0"/>
        </a:spcBef>
        <a:spcAft>
          <a:spcPts val="0"/>
        </a:spcAft>
        <a:buNone/>
        <a:tabLst/>
        <a:defRPr lang="en-US" sz="3600" b="0" i="0" u="none" strike="noStrike" kern="1200" cap="none" spc="0" baseline="0">
          <a:solidFill>
            <a:srgbClr val="178DBB"/>
          </a:solidFill>
          <a:uFillTx/>
          <a:latin typeface="Century Gothic"/>
        </a:defRPr>
      </a:lvl1pPr>
    </p:titleStyle>
    <p:bodyStyle>
      <a:lvl1pPr marL="342900" marR="0" lvl="0" indent="-342900" algn="l" defTabSz="457200" rtl="0" fontAlgn="auto" hangingPunct="1">
        <a:lnSpc>
          <a:spcPct val="100000"/>
        </a:lnSpc>
        <a:spcBef>
          <a:spcPts val="1000"/>
        </a:spcBef>
        <a:spcAft>
          <a:spcPts val="0"/>
        </a:spcAft>
        <a:buClr>
          <a:srgbClr val="353535"/>
        </a:buClr>
        <a:buSzPct val="100000"/>
        <a:buFont typeface="Wingdings 3"/>
        <a:buChar char=""/>
        <a:tabLst/>
        <a:defRPr lang="en-US" sz="1800" b="0" i="0" u="none" strike="noStrike" kern="1200" cap="none" spc="0" baseline="0">
          <a:solidFill>
            <a:srgbClr val="404040"/>
          </a:solidFill>
          <a:uFillTx/>
          <a:latin typeface="Century Gothic"/>
        </a:defRPr>
      </a:lvl1pPr>
      <a:lvl2pPr marL="742950" marR="0" lvl="1" indent="-285750" algn="l" defTabSz="457200" rtl="0" fontAlgn="auto" hangingPunct="1">
        <a:lnSpc>
          <a:spcPct val="100000"/>
        </a:lnSpc>
        <a:spcBef>
          <a:spcPts val="1000"/>
        </a:spcBef>
        <a:spcAft>
          <a:spcPts val="0"/>
        </a:spcAft>
        <a:buClr>
          <a:srgbClr val="353535"/>
        </a:buClr>
        <a:buSzPct val="100000"/>
        <a:buFont typeface="Wingdings 3"/>
        <a:buChar char=""/>
        <a:tabLst/>
        <a:defRPr lang="en-US" sz="1600" b="0" i="0" u="none" strike="noStrike" kern="1200" cap="none" spc="0" baseline="0">
          <a:solidFill>
            <a:srgbClr val="404040"/>
          </a:solidFill>
          <a:uFillTx/>
          <a:latin typeface="Century Gothic"/>
        </a:defRPr>
      </a:lvl2pPr>
      <a:lvl3pPr marL="1143000" marR="0" lvl="2" indent="-228600" algn="l" defTabSz="457200" rtl="0" fontAlgn="auto" hangingPunct="1">
        <a:lnSpc>
          <a:spcPct val="100000"/>
        </a:lnSpc>
        <a:spcBef>
          <a:spcPts val="1000"/>
        </a:spcBef>
        <a:spcAft>
          <a:spcPts val="0"/>
        </a:spcAft>
        <a:buClr>
          <a:srgbClr val="353535"/>
        </a:buClr>
        <a:buSzPct val="100000"/>
        <a:buFont typeface="Wingdings 3"/>
        <a:buChar char=""/>
        <a:tabLst/>
        <a:defRPr lang="en-US" sz="1400" b="0" i="0" u="none" strike="noStrike" kern="1200" cap="none" spc="0" baseline="0">
          <a:solidFill>
            <a:srgbClr val="404040"/>
          </a:solidFill>
          <a:uFillTx/>
          <a:latin typeface="Century Gothic"/>
        </a:defRPr>
      </a:lvl3pPr>
      <a:lvl4pPr marL="1600200" marR="0" lvl="3" indent="-228600" algn="l" defTabSz="457200" rtl="0" fontAlgn="auto" hangingPunct="1">
        <a:lnSpc>
          <a:spcPct val="100000"/>
        </a:lnSpc>
        <a:spcBef>
          <a:spcPts val="1000"/>
        </a:spcBef>
        <a:spcAft>
          <a:spcPts val="0"/>
        </a:spcAft>
        <a:buClr>
          <a:srgbClr val="353535"/>
        </a:buClr>
        <a:buSzPct val="100000"/>
        <a:buFont typeface="Wingdings 3"/>
        <a:buChar char=""/>
        <a:tabLst/>
        <a:defRPr lang="en-US" sz="1200" b="0" i="0" u="none" strike="noStrike" kern="1200" cap="none" spc="0" baseline="0">
          <a:solidFill>
            <a:srgbClr val="404040"/>
          </a:solidFill>
          <a:uFillTx/>
          <a:latin typeface="Century Gothic"/>
        </a:defRPr>
      </a:lvl4pPr>
      <a:lvl5pPr marL="2057400" marR="0" lvl="4" indent="-228600" algn="l" defTabSz="457200" rtl="0" fontAlgn="auto" hangingPunct="1">
        <a:lnSpc>
          <a:spcPct val="100000"/>
        </a:lnSpc>
        <a:spcBef>
          <a:spcPts val="1000"/>
        </a:spcBef>
        <a:spcAft>
          <a:spcPts val="0"/>
        </a:spcAft>
        <a:buClr>
          <a:srgbClr val="353535"/>
        </a:buClr>
        <a:buSzPct val="100000"/>
        <a:buFont typeface="Wingdings 3"/>
        <a:buChar char=""/>
        <a:tabLst/>
        <a:defRPr lang="en-US" sz="1200" b="0" i="0" u="none" strike="noStrike" kern="1200" cap="none" spc="0" baseline="0">
          <a:solidFill>
            <a:srgbClr val="404040"/>
          </a:solidFill>
          <a:uFillTx/>
          <a:latin typeface="Century Gothic"/>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png"/><Relationship Id="rId3"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name="Slide1">
    <p:spTree>
      <p:nvGrpSpPr>
        <p:cNvPr id="1" name=""/>
        <p:cNvGrpSpPr/>
        <p:nvPr/>
      </p:nvGrpSpPr>
      <p:grpSpPr>
        <a:xfrm>
          <a:off x="0" y="0"/>
          <a:ext cx="0" cy="0"/>
          <a:chOff x="0" y="0"/>
          <a:chExt cx="0" cy="0"/>
        </a:xfrm>
      </p:grpSpPr>
      <p:sp>
        <p:nvSpPr>
          <p:cNvPr id="2" name="Title 1"/>
          <p:cNvSpPr txBox="1">
            <a:spLocks noGrp="1"/>
          </p:cNvSpPr>
          <p:nvPr>
            <p:ph type="ctrTitle" idx="4294967295"/>
          </p:nvPr>
        </p:nvSpPr>
        <p:spPr>
          <a:xfrm>
            <a:off x="2589215" y="2514600"/>
            <a:ext cx="8915400" cy="2262783"/>
          </a:xfrm>
          <a:prstGeom prst="rect">
            <a:avLst/>
          </a:prstGeom>
          <a:noFill/>
          <a:ln>
            <a:noFill/>
          </a:ln>
        </p:spPr>
        <p:txBody>
          <a:bodyPr vert="horz" wrap="square" lIns="91440" tIns="45720" rIns="91440" bIns="45720" anchor="b" anchorCtr="0" compatLnSpc="1">
            <a:normAutofit/>
          </a:bodyPr>
          <a:lstStyle/>
          <a:p>
            <a:pPr lvl="0"/>
            <a:r>
              <a:rPr lang="en-US" sz="5400"/>
              <a:t>Dosis: A Manchac Product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13">
    <p:spTree>
      <p:nvGrpSpPr>
        <p:cNvPr id="1" name=""/>
        <p:cNvGrpSpPr/>
        <p:nvPr/>
      </p:nvGrpSpPr>
      <p:grpSpPr>
        <a:xfrm>
          <a:off x="0" y="0"/>
          <a:ext cx="0" cy="0"/>
          <a:chOff x="0" y="0"/>
          <a:chExt cx="0" cy="0"/>
        </a:xfrm>
      </p:grpSpPr>
      <p:sp>
        <p:nvSpPr>
          <p:cNvPr id="2" name="Title 1"/>
          <p:cNvSpPr txBox="1">
            <a:spLocks noGrp="1"/>
          </p:cNvSpPr>
          <p:nvPr>
            <p:ph type="title" idx="4294967295"/>
          </p:nvPr>
        </p:nvSpPr>
        <p:spPr>
          <a:xfrm>
            <a:off x="2592927" y="624105"/>
            <a:ext cx="8911687" cy="1280891"/>
          </a:xfrm>
          <a:prstGeom prst="rect">
            <a:avLst/>
          </a:prstGeom>
          <a:noFill/>
          <a:ln>
            <a:noFill/>
          </a:ln>
        </p:spPr>
        <p:txBody>
          <a:bodyPr vert="horz" wrap="square" lIns="91440" tIns="45720" rIns="91440" bIns="45720" anchor="t" anchorCtr="0" compatLnSpc="1">
            <a:normAutofit/>
          </a:bodyPr>
          <a:lstStyle/>
          <a:p>
            <a:pPr lvl="0"/>
            <a:r>
              <a:rPr lang="en-US"/>
              <a:t>Place in the Practice</a:t>
            </a:r>
          </a:p>
        </p:txBody>
      </p:sp>
      <p:sp>
        <p:nvSpPr>
          <p:cNvPr id="3" name="Content Placeholder 2"/>
          <p:cNvSpPr txBox="1">
            <a:spLocks noGrp="1"/>
          </p:cNvSpPr>
          <p:nvPr>
            <p:ph idx="4294967295"/>
          </p:nvPr>
        </p:nvSpPr>
        <p:spPr>
          <a:xfrm>
            <a:off x="2589215" y="2133596"/>
            <a:ext cx="8915400" cy="3777624"/>
          </a:xfrm>
          <a:prstGeom prst="rect">
            <a:avLst/>
          </a:prstGeom>
          <a:noFill/>
          <a:ln>
            <a:noFill/>
          </a:ln>
        </p:spPr>
        <p:txBody>
          <a:bodyPr vert="horz" wrap="square" lIns="91440" tIns="45720" rIns="91440" bIns="45720" anchor="t" anchorCtr="0" compatLnSpc="1">
            <a:normAutofit/>
          </a:bodyPr>
          <a:lstStyle/>
          <a:p>
            <a:pPr lvl="0"/>
            <a:r>
              <a:rPr lang="en-US"/>
              <a:t>Doris automated dispensing machines will greatly decrease the pharmacies dispensing workload. Once prescriptions are entered into the system Doris automatically dispenses each medication into blister cards sealing and labeling them, making them ready to be dispensed to the patient.</a:t>
            </a:r>
          </a:p>
          <a:p>
            <a:pPr lvl="0"/>
            <a:r>
              <a:rPr lang="en-US"/>
              <a:t>The L60 and the U60 can be used for all capsule or tablet medication that is not a narcotic. The U60 has an added feature that prints the medication information such as the drug name, the dose, manufacturer, and lot number on each blister cup which makes reclaiming the medication a much quicker and simpler process.</a:t>
            </a:r>
          </a:p>
          <a:p>
            <a:pPr lvl="0"/>
            <a:r>
              <a:rPr lang="en-US"/>
              <a:t>The C60 is used for narcotic medications. The system continuously keeps track of the inventory amounts.</a:t>
            </a:r>
          </a:p>
        </p:txBody>
      </p:sp>
      <p:sp>
        <p:nvSpPr>
          <p:cNvPr id="4" name="Footer Placeholder 3"/>
          <p:cNvSpPr txBox="1">
            <a:spLocks noGrp="1"/>
          </p:cNvSpPr>
          <p:nvPr/>
        </p:nvSpPr>
        <p:spPr>
          <a:xfrm>
            <a:off x="2589215" y="6135806"/>
            <a:ext cx="7619996" cy="365129"/>
          </a:xfrm>
          <a:prstGeom prst="rect">
            <a:avLst/>
          </a:prstGeom>
          <a:noFill/>
          <a:ln/>
        </p:spPr>
        <p:txBody>
          <a:bodyPr vert="horz" wrap="square" lIns="91440" tIns="45720" rIns="91440" bIns="45720" anchor="ctr" anchorCtr="0" compatLnSpc="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898989"/>
                </a:solidFill>
                <a:effectLst/>
                <a:uLnTx/>
                <a:uFillTx/>
                <a:latin typeface="Century Gothic"/>
                <a:ea typeface="+mn-ea"/>
                <a:cs typeface="+mn-cs"/>
              </a:rPr>
              <a:t>Jeff Mazzamurro | Pharmacist Intern | WNE College of Pharmacy | 2/6/17</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14">
    <p:spTree>
      <p:nvGrpSpPr>
        <p:cNvPr id="1" name=""/>
        <p:cNvGrpSpPr/>
        <p:nvPr/>
      </p:nvGrpSpPr>
      <p:grpSpPr>
        <a:xfrm>
          <a:off x="0" y="0"/>
          <a:ext cx="0" cy="0"/>
          <a:chOff x="0" y="0"/>
          <a:chExt cx="0" cy="0"/>
        </a:xfrm>
      </p:grpSpPr>
      <p:sp>
        <p:nvSpPr>
          <p:cNvPr id="2" name="Title 1"/>
          <p:cNvSpPr txBox="1">
            <a:spLocks noGrp="1"/>
          </p:cNvSpPr>
          <p:nvPr>
            <p:ph type="title" idx="4294967295"/>
          </p:nvPr>
        </p:nvSpPr>
        <p:spPr>
          <a:xfrm>
            <a:off x="2589215" y="590336"/>
            <a:ext cx="8911687" cy="1280891"/>
          </a:xfrm>
          <a:prstGeom prst="rect">
            <a:avLst/>
          </a:prstGeom>
          <a:noFill/>
          <a:ln>
            <a:noFill/>
          </a:ln>
        </p:spPr>
        <p:txBody>
          <a:bodyPr vert="horz" wrap="square" lIns="91440" tIns="45720" rIns="91440" bIns="45720" anchor="t" anchorCtr="0" compatLnSpc="1">
            <a:normAutofit/>
          </a:bodyPr>
          <a:lstStyle/>
          <a:p>
            <a:pPr lvl="0"/>
            <a:r>
              <a:rPr lang="en-US"/>
              <a:t>Experience</a:t>
            </a:r>
          </a:p>
        </p:txBody>
      </p:sp>
      <p:sp>
        <p:nvSpPr>
          <p:cNvPr id="3" name="Content Placeholder 2"/>
          <p:cNvSpPr txBox="1">
            <a:spLocks noGrp="1"/>
          </p:cNvSpPr>
          <p:nvPr>
            <p:ph idx="4294967295"/>
          </p:nvPr>
        </p:nvSpPr>
        <p:spPr>
          <a:xfrm>
            <a:off x="2589215" y="2133596"/>
            <a:ext cx="8915400" cy="3777624"/>
          </a:xfrm>
          <a:prstGeom prst="rect">
            <a:avLst/>
          </a:prstGeom>
          <a:noFill/>
          <a:ln>
            <a:noFill/>
          </a:ln>
        </p:spPr>
        <p:txBody>
          <a:bodyPr vert="horz" wrap="square" lIns="91440" tIns="45720" rIns="91440" bIns="45720" anchor="t" anchorCtr="0" compatLnSpc="1">
            <a:normAutofit/>
          </a:bodyPr>
          <a:lstStyle/>
          <a:p>
            <a:pPr lvl="0"/>
            <a:r>
              <a:rPr lang="en-US"/>
              <a:t>Can be used in ambulatory setting as well.</a:t>
            </a:r>
          </a:p>
          <a:p>
            <a:pPr lvl="0"/>
            <a:r>
              <a:rPr lang="en-US"/>
              <a:t>I worked at a 340B pharmacy. Blister cards were used a lot. It helped with adherence for the patient population with a low health literacy.</a:t>
            </a:r>
          </a:p>
          <a:p>
            <a:pPr lvl="0"/>
            <a:r>
              <a:rPr lang="en-US"/>
              <a:t>Dosis would have decreased workload, increased productivity, and increased efficiency which would have given more time to be dedicated to patient counseling.</a:t>
            </a:r>
          </a:p>
          <a:p>
            <a:pPr lvl="0"/>
            <a:r>
              <a:rPr lang="en-US"/>
              <a:t>Thus leading to better patient outcomes. </a:t>
            </a:r>
          </a:p>
        </p:txBody>
      </p:sp>
      <p:sp>
        <p:nvSpPr>
          <p:cNvPr id="4" name="Footer Placeholder 3"/>
          <p:cNvSpPr txBox="1">
            <a:spLocks noGrp="1"/>
          </p:cNvSpPr>
          <p:nvPr/>
        </p:nvSpPr>
        <p:spPr>
          <a:xfrm>
            <a:off x="2589215" y="6135806"/>
            <a:ext cx="7619996" cy="365129"/>
          </a:xfrm>
          <a:prstGeom prst="rect">
            <a:avLst/>
          </a:prstGeom>
          <a:noFill/>
          <a:ln/>
        </p:spPr>
        <p:txBody>
          <a:bodyPr vert="horz" wrap="square" lIns="91440" tIns="45720" rIns="91440" bIns="45720" anchor="ctr" anchorCtr="0" compatLnSpc="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898989"/>
                </a:solidFill>
                <a:effectLst/>
                <a:uLnTx/>
                <a:uFillTx/>
                <a:latin typeface="Century Gothic"/>
                <a:ea typeface="+mn-ea"/>
                <a:cs typeface="+mn-cs"/>
              </a:rPr>
              <a:t>Jeff Mazzamurro | Pharmacist Intern | WNE College of Pharmacy | 2/6/17</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2">
    <p:spTree>
      <p:nvGrpSpPr>
        <p:cNvPr id="1" name=""/>
        <p:cNvGrpSpPr/>
        <p:nvPr/>
      </p:nvGrpSpPr>
      <p:grpSpPr>
        <a:xfrm>
          <a:off x="0" y="0"/>
          <a:ext cx="0" cy="0"/>
          <a:chOff x="0" y="0"/>
          <a:chExt cx="0" cy="0"/>
        </a:xfrm>
      </p:grpSpPr>
      <p:sp>
        <p:nvSpPr>
          <p:cNvPr id="2" name="Title 1"/>
          <p:cNvSpPr txBox="1">
            <a:spLocks noGrp="1"/>
          </p:cNvSpPr>
          <p:nvPr>
            <p:ph type="title" idx="4294967295"/>
          </p:nvPr>
        </p:nvSpPr>
        <p:spPr>
          <a:xfrm>
            <a:off x="2592927" y="624105"/>
            <a:ext cx="8911687" cy="1280891"/>
          </a:xfrm>
          <a:prstGeom prst="rect">
            <a:avLst/>
          </a:prstGeom>
          <a:noFill/>
          <a:ln>
            <a:noFill/>
          </a:ln>
        </p:spPr>
        <p:txBody>
          <a:bodyPr vert="horz" wrap="square" lIns="91440" tIns="45720" rIns="91440" bIns="45720" anchor="t" anchorCtr="0" compatLnSpc="1">
            <a:normAutofit/>
          </a:bodyPr>
          <a:lstStyle/>
          <a:p>
            <a:pPr lvl="0"/>
            <a:r>
              <a:rPr lang="en-US"/>
              <a:t>What is Dosis?</a:t>
            </a:r>
          </a:p>
        </p:txBody>
      </p:sp>
      <p:sp>
        <p:nvSpPr>
          <p:cNvPr id="3" name="Content Placeholder 2"/>
          <p:cNvSpPr txBox="1">
            <a:spLocks noGrp="1"/>
          </p:cNvSpPr>
          <p:nvPr>
            <p:ph idx="4294967295"/>
          </p:nvPr>
        </p:nvSpPr>
        <p:spPr>
          <a:xfrm>
            <a:off x="2589215" y="2133596"/>
            <a:ext cx="8915400" cy="3777624"/>
          </a:xfrm>
          <a:prstGeom prst="rect">
            <a:avLst/>
          </a:prstGeom>
          <a:noFill/>
          <a:ln>
            <a:noFill/>
          </a:ln>
        </p:spPr>
        <p:txBody>
          <a:bodyPr vert="horz" wrap="square" lIns="91440" tIns="45720" rIns="91440" bIns="45720" anchor="t" anchorCtr="0" compatLnSpc="1">
            <a:normAutofit/>
          </a:bodyPr>
          <a:lstStyle/>
          <a:p>
            <a:pPr lvl="0"/>
            <a:r>
              <a:rPr lang="en-US"/>
              <a:t>Dosis is an automated single-medication blister card packaging machine.  </a:t>
            </a:r>
          </a:p>
          <a:p>
            <a:pPr lvl="0"/>
            <a:r>
              <a:rPr lang="en-US"/>
              <a:t>Target Population: Long-term care, hospitals, and correctional facilities.</a:t>
            </a:r>
          </a:p>
          <a:p>
            <a:pPr lvl="0"/>
            <a:r>
              <a:rPr lang="en-US"/>
              <a:t>There are three different models:</a:t>
            </a:r>
          </a:p>
          <a:p>
            <a:pPr lvl="1"/>
            <a:r>
              <a:rPr lang="en-US"/>
              <a:t>L60</a:t>
            </a:r>
          </a:p>
          <a:p>
            <a:pPr lvl="1"/>
            <a:r>
              <a:rPr lang="en-US"/>
              <a:t>C60</a:t>
            </a:r>
          </a:p>
          <a:p>
            <a:pPr lvl="1"/>
            <a:r>
              <a:rPr lang="en-US"/>
              <a:t>U60</a:t>
            </a:r>
          </a:p>
          <a:p>
            <a:pPr lvl="0"/>
            <a:r>
              <a:rPr lang="en-US"/>
              <a:t>Possible add-on options:</a:t>
            </a:r>
          </a:p>
          <a:p>
            <a:pPr lvl="1"/>
            <a:r>
              <a:rPr lang="en-US"/>
              <a:t>Pre-Pack Manager</a:t>
            </a:r>
          </a:p>
          <a:p>
            <a:pPr lvl="1"/>
            <a:r>
              <a:rPr lang="en-US"/>
              <a:t>Time-Pass Prescription Labels</a:t>
            </a:r>
          </a:p>
          <a:p>
            <a:pPr lvl="0"/>
            <a:endParaRPr lang="en-US"/>
          </a:p>
        </p:txBody>
      </p:sp>
      <p:sp>
        <p:nvSpPr>
          <p:cNvPr id="4" name="Footer Placeholder 3"/>
          <p:cNvSpPr txBox="1">
            <a:spLocks noGrp="1"/>
          </p:cNvSpPr>
          <p:nvPr/>
        </p:nvSpPr>
        <p:spPr>
          <a:xfrm>
            <a:off x="2589215" y="6135806"/>
            <a:ext cx="7619996" cy="365129"/>
          </a:xfrm>
          <a:prstGeom prst="rect">
            <a:avLst/>
          </a:prstGeom>
          <a:noFill/>
          <a:ln/>
        </p:spPr>
        <p:txBody>
          <a:bodyPr vert="horz" wrap="square" lIns="91440" tIns="45720" rIns="91440" bIns="45720" anchor="ctr" anchorCtr="0" compatLnSpc="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898989"/>
                </a:solidFill>
                <a:effectLst/>
                <a:uLnTx/>
                <a:uFillTx/>
                <a:latin typeface="Century Gothic"/>
                <a:ea typeface="+mn-ea"/>
                <a:cs typeface="+mn-cs"/>
              </a:rPr>
              <a:t>Jeff Mazzamurro | Pharmacist Intern | WNE College of Pharmacy | 2/6/17</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8">
    <p:spTree>
      <p:nvGrpSpPr>
        <p:cNvPr id="1" name=""/>
        <p:cNvGrpSpPr/>
        <p:nvPr/>
      </p:nvGrpSpPr>
      <p:grpSpPr>
        <a:xfrm>
          <a:off x="0" y="0"/>
          <a:ext cx="0" cy="0"/>
          <a:chOff x="0" y="0"/>
          <a:chExt cx="0" cy="0"/>
        </a:xfrm>
      </p:grpSpPr>
      <p:sp>
        <p:nvSpPr>
          <p:cNvPr id="2" name="Title 1"/>
          <p:cNvSpPr txBox="1">
            <a:spLocks noGrp="1"/>
          </p:cNvSpPr>
          <p:nvPr>
            <p:ph type="title" idx="4294967295"/>
          </p:nvPr>
        </p:nvSpPr>
        <p:spPr>
          <a:xfrm>
            <a:off x="2592927" y="624105"/>
            <a:ext cx="8911687" cy="1280891"/>
          </a:xfrm>
          <a:prstGeom prst="rect">
            <a:avLst/>
          </a:prstGeom>
          <a:noFill/>
          <a:ln>
            <a:noFill/>
          </a:ln>
        </p:spPr>
        <p:txBody>
          <a:bodyPr vert="horz" wrap="square" lIns="91440" tIns="45720" rIns="91440" bIns="45720" anchor="t" anchorCtr="0" compatLnSpc="1">
            <a:normAutofit/>
          </a:bodyPr>
          <a:lstStyle/>
          <a:p>
            <a:pPr lvl="0"/>
            <a:r>
              <a:rPr lang="en-US"/>
              <a:t>Models</a:t>
            </a:r>
          </a:p>
        </p:txBody>
      </p:sp>
      <p:sp>
        <p:nvSpPr>
          <p:cNvPr id="3" name="Footer Placeholder 2"/>
          <p:cNvSpPr txBox="1">
            <a:spLocks noGrp="1"/>
          </p:cNvSpPr>
          <p:nvPr/>
        </p:nvSpPr>
        <p:spPr>
          <a:xfrm>
            <a:off x="2589215" y="6135806"/>
            <a:ext cx="7619996" cy="365129"/>
          </a:xfrm>
          <a:prstGeom prst="rect">
            <a:avLst/>
          </a:prstGeom>
          <a:noFill/>
          <a:ln/>
        </p:spPr>
        <p:txBody>
          <a:bodyPr vert="horz" wrap="square" lIns="91440" tIns="45720" rIns="91440" bIns="45720" anchor="ctr" anchorCtr="0" compatLnSpc="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898989"/>
                </a:solidFill>
                <a:effectLst/>
                <a:uLnTx/>
                <a:uFillTx/>
                <a:latin typeface="Century Gothic"/>
                <a:ea typeface="+mn-ea"/>
                <a:cs typeface="+mn-cs"/>
              </a:rPr>
              <a:t>Jeff Mazzamurro | Pharmacist Intern | WNE College of Pharmacy | 2/6/17</a:t>
            </a:r>
          </a:p>
        </p:txBody>
      </p:sp>
      <p:pic>
        <p:nvPicPr>
          <p:cNvPr id="4" name="Picture 3"/>
          <p:cNvPicPr>
            <a:picLocks noChangeAspect="1"/>
          </p:cNvPicPr>
          <p:nvPr/>
        </p:nvPicPr>
        <p:blipFill>
          <a:blip r:embed="rId2"/>
          <a:stretch>
            <a:fillRect/>
          </a:stretch>
        </p:blipFill>
        <p:spPr>
          <a:xfrm>
            <a:off x="2652528" y="1388854"/>
            <a:ext cx="2772140" cy="4736079"/>
          </a:xfrm>
          <a:prstGeom prst="rect">
            <a:avLst/>
          </a:prstGeom>
          <a:noFill/>
          <a:ln cap="rnd">
            <a:noFill/>
          </a:ln>
        </p:spPr>
      </p:pic>
      <p:pic>
        <p:nvPicPr>
          <p:cNvPr id="5" name="Picture 5"/>
          <p:cNvPicPr>
            <a:picLocks noChangeAspect="1"/>
          </p:cNvPicPr>
          <p:nvPr/>
        </p:nvPicPr>
        <p:blipFill>
          <a:blip r:embed="rId3"/>
          <a:stretch>
            <a:fillRect/>
          </a:stretch>
        </p:blipFill>
        <p:spPr>
          <a:xfrm>
            <a:off x="5571393" y="1759790"/>
            <a:ext cx="5782409" cy="4173385"/>
          </a:xfrm>
          <a:prstGeom prst="rect">
            <a:avLst/>
          </a:prstGeom>
          <a:noFill/>
          <a:ln cap="rnd">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3">
    <p:spTree>
      <p:nvGrpSpPr>
        <p:cNvPr id="1" name=""/>
        <p:cNvGrpSpPr/>
        <p:nvPr/>
      </p:nvGrpSpPr>
      <p:grpSpPr>
        <a:xfrm>
          <a:off x="0" y="0"/>
          <a:ext cx="0" cy="0"/>
          <a:chOff x="0" y="0"/>
          <a:chExt cx="0" cy="0"/>
        </a:xfrm>
      </p:grpSpPr>
      <p:sp>
        <p:nvSpPr>
          <p:cNvPr id="2" name="Title 1"/>
          <p:cNvSpPr txBox="1">
            <a:spLocks noGrp="1"/>
          </p:cNvSpPr>
          <p:nvPr>
            <p:ph type="title" idx="4294967295"/>
          </p:nvPr>
        </p:nvSpPr>
        <p:spPr>
          <a:xfrm>
            <a:off x="2592927" y="624105"/>
            <a:ext cx="8911687" cy="1280891"/>
          </a:xfrm>
          <a:prstGeom prst="rect">
            <a:avLst/>
          </a:prstGeom>
          <a:noFill/>
          <a:ln>
            <a:noFill/>
          </a:ln>
        </p:spPr>
        <p:txBody>
          <a:bodyPr vert="horz" wrap="square" lIns="91440" tIns="45720" rIns="91440" bIns="45720" anchor="t" anchorCtr="0" compatLnSpc="1">
            <a:normAutofit/>
          </a:bodyPr>
          <a:lstStyle/>
          <a:p>
            <a:pPr lvl="0"/>
            <a:r>
              <a:rPr lang="en-US"/>
              <a:t>L60</a:t>
            </a:r>
          </a:p>
        </p:txBody>
      </p:sp>
      <p:sp>
        <p:nvSpPr>
          <p:cNvPr id="3" name="Content Placeholder 2"/>
          <p:cNvSpPr txBox="1">
            <a:spLocks noGrp="1"/>
          </p:cNvSpPr>
          <p:nvPr>
            <p:ph idx="4294967295"/>
          </p:nvPr>
        </p:nvSpPr>
        <p:spPr>
          <a:xfrm>
            <a:off x="838203" y="1690689"/>
            <a:ext cx="10515600" cy="4486275"/>
          </a:xfrm>
          <a:prstGeom prst="rect">
            <a:avLst/>
          </a:prstGeom>
          <a:noFill/>
          <a:ln>
            <a:noFill/>
          </a:ln>
        </p:spPr>
        <p:txBody>
          <a:bodyPr vert="horz" wrap="square" lIns="91440" tIns="45720" rIns="91440" bIns="45720" anchor="t" anchorCtr="0" compatLnSpc="1">
            <a:normAutofit/>
          </a:bodyPr>
          <a:lstStyle/>
          <a:p>
            <a:pPr lvl="0"/>
            <a:r>
              <a:rPr lang="en-US" b="1"/>
              <a:t>It fills, seals, and puts patient labels on 28/30/31 day blister cards without user interaction.</a:t>
            </a:r>
          </a:p>
          <a:p>
            <a:pPr lvl="0"/>
            <a:r>
              <a:rPr lang="en-US" b="1"/>
              <a:t>First 60 drugs relieve 33% of workload.</a:t>
            </a:r>
          </a:p>
          <a:p>
            <a:pPr lvl="0"/>
            <a:r>
              <a:rPr lang="en-US" b="1"/>
              <a:t>Has skip-dose and calendar filling option.</a:t>
            </a:r>
          </a:p>
          <a:p>
            <a:pPr lvl="0"/>
            <a:r>
              <a:rPr lang="en-US" b="1"/>
              <a:t>Dispenses into correct blister card to match the correct dates to be taken.</a:t>
            </a:r>
          </a:p>
          <a:p>
            <a:pPr lvl="0"/>
            <a:r>
              <a:rPr lang="en-US"/>
              <a:t>Has a user friendly software.</a:t>
            </a:r>
          </a:p>
          <a:p>
            <a:pPr lvl="0"/>
            <a:r>
              <a:rPr lang="en-US"/>
              <a:t>Uses bar coding to track replenishments.</a:t>
            </a:r>
          </a:p>
          <a:p>
            <a:pPr lvl="0"/>
            <a:r>
              <a:rPr lang="en-US"/>
              <a:t>Has machine medication counting technology.</a:t>
            </a:r>
          </a:p>
          <a:p>
            <a:pPr lvl="0"/>
            <a:r>
              <a:rPr lang="en-US"/>
              <a:t>Can hold up to 60 canisters and 400 blister cards.</a:t>
            </a:r>
          </a:p>
        </p:txBody>
      </p:sp>
      <p:sp>
        <p:nvSpPr>
          <p:cNvPr id="4" name="Footer Placeholder 3"/>
          <p:cNvSpPr txBox="1">
            <a:spLocks noGrp="1"/>
          </p:cNvSpPr>
          <p:nvPr/>
        </p:nvSpPr>
        <p:spPr>
          <a:xfrm>
            <a:off x="2589215" y="6135806"/>
            <a:ext cx="7619996" cy="365129"/>
          </a:xfrm>
          <a:prstGeom prst="rect">
            <a:avLst/>
          </a:prstGeom>
          <a:noFill/>
          <a:ln/>
        </p:spPr>
        <p:txBody>
          <a:bodyPr vert="horz" wrap="square" lIns="91440" tIns="45720" rIns="91440" bIns="45720" anchor="ctr" anchorCtr="0" compatLnSpc="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898989"/>
                </a:solidFill>
                <a:effectLst/>
                <a:uLnTx/>
                <a:uFillTx/>
                <a:latin typeface="Century Gothic"/>
                <a:ea typeface="+mn-ea"/>
                <a:cs typeface="+mn-cs"/>
              </a:rPr>
              <a:t>Jeff Mazzamurro | Pharmacist Intern | WNE College of Pharmacy | 2/6/17</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9">
    <p:spTree>
      <p:nvGrpSpPr>
        <p:cNvPr id="1" name=""/>
        <p:cNvGrpSpPr/>
        <p:nvPr/>
      </p:nvGrpSpPr>
      <p:grpSpPr>
        <a:xfrm>
          <a:off x="0" y="0"/>
          <a:ext cx="0" cy="0"/>
          <a:chOff x="0" y="0"/>
          <a:chExt cx="0" cy="0"/>
        </a:xfrm>
      </p:grpSpPr>
      <p:sp>
        <p:nvSpPr>
          <p:cNvPr id="2" name="Title 1"/>
          <p:cNvSpPr txBox="1">
            <a:spLocks noGrp="1"/>
          </p:cNvSpPr>
          <p:nvPr>
            <p:ph type="title" idx="4294967295"/>
          </p:nvPr>
        </p:nvSpPr>
        <p:spPr>
          <a:xfrm>
            <a:off x="2592927" y="624105"/>
            <a:ext cx="8911687" cy="1280891"/>
          </a:xfrm>
          <a:prstGeom prst="rect">
            <a:avLst/>
          </a:prstGeom>
          <a:noFill/>
          <a:ln>
            <a:noFill/>
          </a:ln>
        </p:spPr>
        <p:txBody>
          <a:bodyPr vert="horz" wrap="square" lIns="91440" tIns="45720" rIns="91440" bIns="45720" anchor="t" anchorCtr="0" compatLnSpc="1">
            <a:normAutofit/>
          </a:bodyPr>
          <a:lstStyle/>
          <a:p>
            <a:pPr lvl="0"/>
            <a:r>
              <a:rPr lang="en-US"/>
              <a:t>C60</a:t>
            </a:r>
          </a:p>
        </p:txBody>
      </p:sp>
      <p:sp>
        <p:nvSpPr>
          <p:cNvPr id="3" name="Content Placeholder 2"/>
          <p:cNvSpPr txBox="1">
            <a:spLocks noGrp="1"/>
          </p:cNvSpPr>
          <p:nvPr>
            <p:ph idx="4294967295"/>
          </p:nvPr>
        </p:nvSpPr>
        <p:spPr>
          <a:xfrm>
            <a:off x="2589215" y="2133596"/>
            <a:ext cx="8915400" cy="3777624"/>
          </a:xfrm>
          <a:prstGeom prst="rect">
            <a:avLst/>
          </a:prstGeom>
          <a:noFill/>
          <a:ln>
            <a:noFill/>
          </a:ln>
        </p:spPr>
        <p:txBody>
          <a:bodyPr vert="horz" wrap="square" lIns="91440" tIns="45720" rIns="91440" bIns="45720" anchor="t" anchorCtr="0" compatLnSpc="1">
            <a:normAutofit/>
          </a:bodyPr>
          <a:lstStyle/>
          <a:p>
            <a:pPr lvl="0"/>
            <a:r>
              <a:rPr lang="en-US" b="1"/>
              <a:t>It fills, seals, and puts patient labels on 15/16 day blister cards for narcotics  without user interaction.</a:t>
            </a:r>
          </a:p>
          <a:p>
            <a:pPr lvl="0"/>
            <a:r>
              <a:rPr lang="en-US" b="1"/>
              <a:t>First 60 drugs relieve 80% of workload.</a:t>
            </a:r>
          </a:p>
          <a:p>
            <a:pPr lvl="0"/>
            <a:r>
              <a:rPr lang="en-US" b="1"/>
              <a:t>Inventory report shows current stock level of each medication.</a:t>
            </a:r>
          </a:p>
          <a:p>
            <a:pPr lvl="0"/>
            <a:r>
              <a:rPr lang="en-US"/>
              <a:t>Has a user friendly software.</a:t>
            </a:r>
          </a:p>
          <a:p>
            <a:pPr lvl="0"/>
            <a:r>
              <a:rPr lang="en-US"/>
              <a:t>Uses bar coding to track replenishments.</a:t>
            </a:r>
          </a:p>
          <a:p>
            <a:pPr lvl="0"/>
            <a:r>
              <a:rPr lang="en-US"/>
              <a:t>Has machine medication counting technology.</a:t>
            </a:r>
          </a:p>
          <a:p>
            <a:pPr lvl="0"/>
            <a:r>
              <a:rPr lang="en-US"/>
              <a:t>Can hold up to 60 canisters and 400 blister cards.</a:t>
            </a:r>
          </a:p>
          <a:p>
            <a:pPr lvl="0"/>
            <a:endParaRPr lang="en-US"/>
          </a:p>
          <a:p>
            <a:pPr lvl="0"/>
            <a:endParaRPr lang="en-US"/>
          </a:p>
        </p:txBody>
      </p:sp>
      <p:sp>
        <p:nvSpPr>
          <p:cNvPr id="4" name="Footer Placeholder 3"/>
          <p:cNvSpPr txBox="1">
            <a:spLocks noGrp="1"/>
          </p:cNvSpPr>
          <p:nvPr/>
        </p:nvSpPr>
        <p:spPr>
          <a:xfrm>
            <a:off x="2589215" y="6135806"/>
            <a:ext cx="7619996" cy="365129"/>
          </a:xfrm>
          <a:prstGeom prst="rect">
            <a:avLst/>
          </a:prstGeom>
          <a:noFill/>
          <a:ln/>
        </p:spPr>
        <p:txBody>
          <a:bodyPr vert="horz" wrap="square" lIns="91440" tIns="45720" rIns="91440" bIns="45720" anchor="ctr" anchorCtr="0" compatLnSpc="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898989"/>
                </a:solidFill>
                <a:effectLst/>
                <a:uLnTx/>
                <a:uFillTx/>
                <a:latin typeface="Century Gothic"/>
                <a:ea typeface="+mn-ea"/>
                <a:cs typeface="+mn-cs"/>
              </a:rPr>
              <a:t>Jeff Mazzamurro | Pharmacist Intern | WNE College of Pharmacy | 2/6/17</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10">
    <p:spTree>
      <p:nvGrpSpPr>
        <p:cNvPr id="1" name=""/>
        <p:cNvGrpSpPr/>
        <p:nvPr/>
      </p:nvGrpSpPr>
      <p:grpSpPr>
        <a:xfrm>
          <a:off x="0" y="0"/>
          <a:ext cx="0" cy="0"/>
          <a:chOff x="0" y="0"/>
          <a:chExt cx="0" cy="0"/>
        </a:xfrm>
      </p:grpSpPr>
      <p:sp>
        <p:nvSpPr>
          <p:cNvPr id="2" name="Title 1"/>
          <p:cNvSpPr txBox="1">
            <a:spLocks noGrp="1"/>
          </p:cNvSpPr>
          <p:nvPr>
            <p:ph type="title" idx="4294967295"/>
          </p:nvPr>
        </p:nvSpPr>
        <p:spPr>
          <a:xfrm>
            <a:off x="2592927" y="624105"/>
            <a:ext cx="8911687" cy="1280891"/>
          </a:xfrm>
          <a:prstGeom prst="rect">
            <a:avLst/>
          </a:prstGeom>
          <a:noFill/>
          <a:ln>
            <a:noFill/>
          </a:ln>
        </p:spPr>
        <p:txBody>
          <a:bodyPr vert="horz" wrap="square" lIns="91440" tIns="45720" rIns="91440" bIns="45720" anchor="t" anchorCtr="0" compatLnSpc="1">
            <a:normAutofit/>
          </a:bodyPr>
          <a:lstStyle/>
          <a:p>
            <a:pPr lvl="0"/>
            <a:r>
              <a:rPr lang="en-US"/>
              <a:t>U60</a:t>
            </a:r>
          </a:p>
        </p:txBody>
      </p:sp>
      <p:sp>
        <p:nvSpPr>
          <p:cNvPr id="3" name="Content Placeholder 2"/>
          <p:cNvSpPr txBox="1">
            <a:spLocks noGrp="1"/>
          </p:cNvSpPr>
          <p:nvPr>
            <p:ph idx="4294967295"/>
          </p:nvPr>
        </p:nvSpPr>
        <p:spPr>
          <a:xfrm>
            <a:off x="2589215" y="2133596"/>
            <a:ext cx="8915400" cy="3777624"/>
          </a:xfrm>
          <a:prstGeom prst="rect">
            <a:avLst/>
          </a:prstGeom>
          <a:noFill/>
          <a:ln>
            <a:noFill/>
          </a:ln>
        </p:spPr>
        <p:txBody>
          <a:bodyPr vert="horz" wrap="square" lIns="91440" tIns="45720" rIns="91440" bIns="45720" anchor="t" anchorCtr="0" compatLnSpc="1">
            <a:normAutofit/>
          </a:bodyPr>
          <a:lstStyle/>
          <a:p>
            <a:pPr lvl="0"/>
            <a:r>
              <a:rPr lang="en-US"/>
              <a:t>Has the same filling capabilities as the L60 plus has the capability of printing on each blister cup.</a:t>
            </a:r>
          </a:p>
          <a:p>
            <a:pPr lvl="0"/>
            <a:r>
              <a:rPr lang="en-US"/>
              <a:t>Easier to reclaim unused medications.</a:t>
            </a:r>
          </a:p>
          <a:p>
            <a:pPr lvl="0"/>
            <a:r>
              <a:rPr lang="en-US"/>
              <a:t>Blister cups come in two different sizes: 3/8” and ½” depths.</a:t>
            </a:r>
          </a:p>
          <a:p>
            <a:pPr lvl="0"/>
            <a:endParaRPr lang="en-US"/>
          </a:p>
        </p:txBody>
      </p:sp>
      <p:sp>
        <p:nvSpPr>
          <p:cNvPr id="4" name="Footer Placeholder 3"/>
          <p:cNvSpPr txBox="1">
            <a:spLocks noGrp="1"/>
          </p:cNvSpPr>
          <p:nvPr/>
        </p:nvSpPr>
        <p:spPr>
          <a:xfrm>
            <a:off x="2589215" y="6135806"/>
            <a:ext cx="7619996" cy="365129"/>
          </a:xfrm>
          <a:prstGeom prst="rect">
            <a:avLst/>
          </a:prstGeom>
          <a:noFill/>
          <a:ln/>
        </p:spPr>
        <p:txBody>
          <a:bodyPr vert="horz" wrap="square" lIns="91440" tIns="45720" rIns="91440" bIns="45720" anchor="ctr" anchorCtr="0" compatLnSpc="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898989"/>
                </a:solidFill>
                <a:effectLst/>
                <a:uLnTx/>
                <a:uFillTx/>
                <a:latin typeface="Century Gothic"/>
                <a:ea typeface="+mn-ea"/>
                <a:cs typeface="+mn-cs"/>
              </a:rPr>
              <a:t>Jeff Mazzamurro | Pharmacist Intern | WNE College of Pharmacy | 2/6/17</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11">
    <p:spTree>
      <p:nvGrpSpPr>
        <p:cNvPr id="1" name=""/>
        <p:cNvGrpSpPr/>
        <p:nvPr/>
      </p:nvGrpSpPr>
      <p:grpSpPr>
        <a:xfrm>
          <a:off x="0" y="0"/>
          <a:ext cx="0" cy="0"/>
          <a:chOff x="0" y="0"/>
          <a:chExt cx="0" cy="0"/>
        </a:xfrm>
      </p:grpSpPr>
      <p:sp>
        <p:nvSpPr>
          <p:cNvPr id="2" name="Title 1"/>
          <p:cNvSpPr txBox="1">
            <a:spLocks noGrp="1"/>
          </p:cNvSpPr>
          <p:nvPr>
            <p:ph type="title" idx="4294967295"/>
          </p:nvPr>
        </p:nvSpPr>
        <p:spPr>
          <a:xfrm>
            <a:off x="2592927" y="624105"/>
            <a:ext cx="8911687" cy="1280891"/>
          </a:xfrm>
          <a:prstGeom prst="rect">
            <a:avLst/>
          </a:prstGeom>
          <a:noFill/>
          <a:ln>
            <a:noFill/>
          </a:ln>
        </p:spPr>
        <p:txBody>
          <a:bodyPr vert="horz" wrap="square" lIns="91440" tIns="45720" rIns="91440" bIns="45720" anchor="t" anchorCtr="0" compatLnSpc="1">
            <a:normAutofit/>
          </a:bodyPr>
          <a:lstStyle/>
          <a:p>
            <a:pPr lvl="0"/>
            <a:r>
              <a:rPr lang="en-US"/>
              <a:t>Canisters</a:t>
            </a:r>
          </a:p>
        </p:txBody>
      </p:sp>
      <p:sp>
        <p:nvSpPr>
          <p:cNvPr id="3" name="Content Placeholder 2"/>
          <p:cNvSpPr txBox="1">
            <a:spLocks noGrp="1"/>
          </p:cNvSpPr>
          <p:nvPr>
            <p:ph idx="4294967295"/>
          </p:nvPr>
        </p:nvSpPr>
        <p:spPr>
          <a:xfrm>
            <a:off x="5649684" y="1690689"/>
            <a:ext cx="5704109" cy="4486275"/>
          </a:xfrm>
          <a:prstGeom prst="rect">
            <a:avLst/>
          </a:prstGeom>
          <a:noFill/>
          <a:ln>
            <a:noFill/>
          </a:ln>
        </p:spPr>
        <p:txBody>
          <a:bodyPr vert="horz" wrap="square" lIns="91440" tIns="45720" rIns="91440" bIns="45720" anchor="t" anchorCtr="0" compatLnSpc="1">
            <a:normAutofit/>
          </a:bodyPr>
          <a:lstStyle/>
          <a:p>
            <a:pPr lvl="0"/>
            <a:r>
              <a:rPr lang="en-US"/>
              <a:t>Holds 1000 cc of each medication.</a:t>
            </a:r>
          </a:p>
          <a:p>
            <a:pPr lvl="0"/>
            <a:r>
              <a:rPr lang="en-US"/>
              <a:t>One size fits all and can be moved to any location.</a:t>
            </a:r>
          </a:p>
          <a:p>
            <a:pPr lvl="0"/>
            <a:r>
              <a:rPr lang="en-US"/>
              <a:t>Allows for brand-generic changes.</a:t>
            </a:r>
          </a:p>
          <a:p>
            <a:pPr lvl="0"/>
            <a:r>
              <a:rPr lang="en-US"/>
              <a:t>No canister calibration needed.</a:t>
            </a:r>
          </a:p>
          <a:p>
            <a:pPr lvl="0"/>
            <a:r>
              <a:rPr lang="en-US"/>
              <a:t>Can easily add or empty pills.</a:t>
            </a:r>
          </a:p>
        </p:txBody>
      </p:sp>
      <p:sp>
        <p:nvSpPr>
          <p:cNvPr id="4" name="Footer Placeholder 3"/>
          <p:cNvSpPr txBox="1">
            <a:spLocks noGrp="1"/>
          </p:cNvSpPr>
          <p:nvPr/>
        </p:nvSpPr>
        <p:spPr>
          <a:xfrm>
            <a:off x="2589215" y="6135806"/>
            <a:ext cx="7619996" cy="365129"/>
          </a:xfrm>
          <a:prstGeom prst="rect">
            <a:avLst/>
          </a:prstGeom>
          <a:noFill/>
          <a:ln/>
        </p:spPr>
        <p:txBody>
          <a:bodyPr vert="horz" wrap="square" lIns="91440" tIns="45720" rIns="91440" bIns="45720" anchor="ctr" anchorCtr="0" compatLnSpc="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898989"/>
                </a:solidFill>
                <a:effectLst/>
                <a:uLnTx/>
                <a:uFillTx/>
                <a:latin typeface="Century Gothic"/>
                <a:ea typeface="+mn-ea"/>
                <a:cs typeface="+mn-cs"/>
              </a:rPr>
              <a:t>Jeff Mazzamurro | Pharmacist Intern | WNE College of Pharmacy | 2/6/17</a:t>
            </a:r>
          </a:p>
        </p:txBody>
      </p:sp>
      <p:pic>
        <p:nvPicPr>
          <p:cNvPr id="5" name="Picture 2" descr="Canister Side"/>
          <p:cNvPicPr>
            <a:picLocks noChangeAspect="1"/>
          </p:cNvPicPr>
          <p:nvPr/>
        </p:nvPicPr>
        <p:blipFill>
          <a:blip r:embed="rId2"/>
          <a:srcRect/>
          <a:stretch>
            <a:fillRect/>
          </a:stretch>
        </p:blipFill>
        <p:spPr>
          <a:xfrm>
            <a:off x="547460" y="2118518"/>
            <a:ext cx="4686299" cy="3810003"/>
          </a:xfrm>
          <a:prstGeom prst="rect">
            <a:avLst/>
          </a:prstGeom>
          <a:noFill/>
          <a:ln cap="rnd">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7">
    <p:spTree>
      <p:nvGrpSpPr>
        <p:cNvPr id="1" name=""/>
        <p:cNvGrpSpPr/>
        <p:nvPr/>
      </p:nvGrpSpPr>
      <p:grpSpPr>
        <a:xfrm>
          <a:off x="0" y="0"/>
          <a:ext cx="0" cy="0"/>
          <a:chOff x="0" y="0"/>
          <a:chExt cx="0" cy="0"/>
        </a:xfrm>
      </p:grpSpPr>
      <p:sp>
        <p:nvSpPr>
          <p:cNvPr id="2" name="Title 1"/>
          <p:cNvSpPr txBox="1">
            <a:spLocks noGrp="1"/>
          </p:cNvSpPr>
          <p:nvPr>
            <p:ph type="title" idx="4294967295"/>
          </p:nvPr>
        </p:nvSpPr>
        <p:spPr>
          <a:xfrm>
            <a:off x="2592927" y="624105"/>
            <a:ext cx="8911687" cy="1280891"/>
          </a:xfrm>
          <a:prstGeom prst="rect">
            <a:avLst/>
          </a:prstGeom>
          <a:noFill/>
          <a:ln>
            <a:noFill/>
          </a:ln>
        </p:spPr>
        <p:txBody>
          <a:bodyPr vert="horz" wrap="square" lIns="91440" tIns="45720" rIns="91440" bIns="45720" anchor="t" anchorCtr="0" compatLnSpc="1">
            <a:normAutofit/>
          </a:bodyPr>
          <a:lstStyle/>
          <a:p>
            <a:pPr lvl="0"/>
            <a:r>
              <a:rPr lang="en-US"/>
              <a:t>Add-ons</a:t>
            </a:r>
          </a:p>
        </p:txBody>
      </p:sp>
      <p:sp>
        <p:nvSpPr>
          <p:cNvPr id="3" name="Content Placeholder 2"/>
          <p:cNvSpPr txBox="1">
            <a:spLocks noGrp="1"/>
          </p:cNvSpPr>
          <p:nvPr>
            <p:ph idx="4294967295"/>
          </p:nvPr>
        </p:nvSpPr>
        <p:spPr>
          <a:xfrm>
            <a:off x="2589215" y="2133596"/>
            <a:ext cx="8915400" cy="3777624"/>
          </a:xfrm>
          <a:prstGeom prst="rect">
            <a:avLst/>
          </a:prstGeom>
          <a:noFill/>
          <a:ln>
            <a:noFill/>
          </a:ln>
        </p:spPr>
        <p:txBody>
          <a:bodyPr vert="horz" wrap="square" lIns="91440" tIns="45720" rIns="91440" bIns="45720" anchor="t" anchorCtr="0" compatLnSpc="1">
            <a:normAutofit/>
          </a:bodyPr>
          <a:lstStyle/>
          <a:p>
            <a:pPr lvl="0"/>
            <a:r>
              <a:rPr lang="en-US"/>
              <a:t>Pre-Pack Manager</a:t>
            </a:r>
          </a:p>
          <a:p>
            <a:pPr lvl="1"/>
            <a:r>
              <a:rPr lang="en-US"/>
              <a:t>Easily allows pharmacies to keep the right amount of pre-packed medications on hand.  Once a medication quantity drops below an entered amount, the system will automatically restock the medication back to its entered quantity.  Thus, lowering the amount of stock on hand.</a:t>
            </a:r>
          </a:p>
          <a:p>
            <a:pPr lvl="0"/>
            <a:r>
              <a:rPr lang="en-US"/>
              <a:t>Time-Pass Prescription Labels</a:t>
            </a:r>
          </a:p>
          <a:p>
            <a:pPr lvl="1"/>
            <a:r>
              <a:rPr lang="en-US"/>
              <a:t>The system allows you to put the time the medication should be taken and any other labels needed for each prescription.  It allows each of the cards look the same.</a:t>
            </a:r>
          </a:p>
        </p:txBody>
      </p:sp>
      <p:sp>
        <p:nvSpPr>
          <p:cNvPr id="4" name="Footer Placeholder 3"/>
          <p:cNvSpPr txBox="1">
            <a:spLocks noGrp="1"/>
          </p:cNvSpPr>
          <p:nvPr/>
        </p:nvSpPr>
        <p:spPr>
          <a:xfrm>
            <a:off x="2589215" y="6135806"/>
            <a:ext cx="7619996" cy="365129"/>
          </a:xfrm>
          <a:prstGeom prst="rect">
            <a:avLst/>
          </a:prstGeom>
          <a:noFill/>
          <a:ln/>
        </p:spPr>
        <p:txBody>
          <a:bodyPr vert="horz" wrap="square" lIns="91440" tIns="45720" rIns="91440" bIns="45720" anchor="ctr" anchorCtr="0" compatLnSpc="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898989"/>
                </a:solidFill>
                <a:effectLst/>
                <a:uLnTx/>
                <a:uFillTx/>
                <a:latin typeface="Century Gothic"/>
                <a:ea typeface="+mn-ea"/>
                <a:cs typeface="+mn-cs"/>
              </a:rPr>
              <a:t>Jeff Mazzamurro | Pharmacist Intern | WNE College of Pharmacy | 2/6/17</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12">
    <p:spTree>
      <p:nvGrpSpPr>
        <p:cNvPr id="1" name=""/>
        <p:cNvGrpSpPr/>
        <p:nvPr/>
      </p:nvGrpSpPr>
      <p:grpSpPr>
        <a:xfrm>
          <a:off x="0" y="0"/>
          <a:ext cx="0" cy="0"/>
          <a:chOff x="0" y="0"/>
          <a:chExt cx="0" cy="0"/>
        </a:xfrm>
      </p:grpSpPr>
      <p:sp>
        <p:nvSpPr>
          <p:cNvPr id="2" name="Title 1"/>
          <p:cNvSpPr txBox="1">
            <a:spLocks noGrp="1"/>
          </p:cNvSpPr>
          <p:nvPr>
            <p:ph type="title" idx="4294967295"/>
          </p:nvPr>
        </p:nvSpPr>
        <p:spPr>
          <a:xfrm>
            <a:off x="2592927" y="624105"/>
            <a:ext cx="8911687" cy="1280891"/>
          </a:xfrm>
          <a:prstGeom prst="rect">
            <a:avLst/>
          </a:prstGeom>
          <a:noFill/>
          <a:ln>
            <a:noFill/>
          </a:ln>
        </p:spPr>
        <p:txBody>
          <a:bodyPr vert="horz" wrap="square" lIns="91440" tIns="45720" rIns="91440" bIns="45720" anchor="t" anchorCtr="0" compatLnSpc="1">
            <a:normAutofit/>
          </a:bodyPr>
          <a:lstStyle/>
          <a:p>
            <a:pPr lvl="0"/>
            <a:r>
              <a:rPr lang="en-US"/>
              <a:t>Benefits                            Drawbacks</a:t>
            </a:r>
          </a:p>
        </p:txBody>
      </p:sp>
      <p:sp>
        <p:nvSpPr>
          <p:cNvPr id="3" name="Content Placeholder 2"/>
          <p:cNvSpPr txBox="1">
            <a:spLocks noGrp="1"/>
          </p:cNvSpPr>
          <p:nvPr>
            <p:ph sz="half" idx="4294967295"/>
          </p:nvPr>
        </p:nvSpPr>
        <p:spPr>
          <a:xfrm>
            <a:off x="2589215" y="2133596"/>
            <a:ext cx="4313864" cy="3777624"/>
          </a:xfrm>
          <a:prstGeom prst="rect">
            <a:avLst/>
          </a:prstGeom>
          <a:noFill/>
          <a:ln>
            <a:noFill/>
          </a:ln>
        </p:spPr>
        <p:txBody>
          <a:bodyPr vert="horz" wrap="square" lIns="91440" tIns="45720" rIns="91440" bIns="45720" anchor="t" anchorCtr="0" compatLnSpc="1">
            <a:normAutofit/>
          </a:bodyPr>
          <a:lstStyle/>
          <a:p>
            <a:pPr lvl="0"/>
            <a:r>
              <a:rPr lang="en-US"/>
              <a:t>Increases efficiency, safety, accuracy, and productivity. </a:t>
            </a:r>
          </a:p>
          <a:p>
            <a:pPr marL="0" lvl="0" indent="0">
              <a:buNone/>
            </a:pPr>
            <a:endParaRPr lang="en-US"/>
          </a:p>
        </p:txBody>
      </p:sp>
      <p:sp>
        <p:nvSpPr>
          <p:cNvPr id="4" name="Content Placeholder 3"/>
          <p:cNvSpPr txBox="1">
            <a:spLocks noGrp="1"/>
          </p:cNvSpPr>
          <p:nvPr>
            <p:ph sz="half" idx="4294967295"/>
          </p:nvPr>
        </p:nvSpPr>
        <p:spPr>
          <a:xfrm>
            <a:off x="7190750" y="2126217"/>
            <a:ext cx="4313864" cy="3777624"/>
          </a:xfrm>
          <a:prstGeom prst="rect">
            <a:avLst/>
          </a:prstGeom>
          <a:noFill/>
          <a:ln>
            <a:noFill/>
          </a:ln>
        </p:spPr>
        <p:txBody>
          <a:bodyPr vert="horz" wrap="square" lIns="91440" tIns="45720" rIns="91440" bIns="45720" anchor="t" anchorCtr="0" compatLnSpc="1">
            <a:normAutofit/>
          </a:bodyPr>
          <a:lstStyle/>
          <a:p>
            <a:pPr lvl="0"/>
            <a:r>
              <a:rPr lang="en-US"/>
              <a:t>Takes up space in pharmacy.</a:t>
            </a:r>
          </a:p>
          <a:p>
            <a:pPr lvl="0"/>
            <a:r>
              <a:rPr lang="en-US"/>
              <a:t>Requires extra training.</a:t>
            </a:r>
          </a:p>
          <a:p>
            <a:pPr lvl="0"/>
            <a:r>
              <a:rPr lang="en-US"/>
              <a:t>Has certain internet, network, and power requirements.</a:t>
            </a:r>
          </a:p>
          <a:p>
            <a:pPr lvl="0"/>
            <a:r>
              <a:rPr lang="en-US"/>
              <a:t>Only compatible with single medication blister cards.</a:t>
            </a:r>
          </a:p>
        </p:txBody>
      </p:sp>
      <p:sp>
        <p:nvSpPr>
          <p:cNvPr id="5" name="Footer Placeholder 4"/>
          <p:cNvSpPr txBox="1">
            <a:spLocks noGrp="1"/>
          </p:cNvSpPr>
          <p:nvPr/>
        </p:nvSpPr>
        <p:spPr>
          <a:xfrm>
            <a:off x="2589215" y="6135806"/>
            <a:ext cx="7619996" cy="365129"/>
          </a:xfrm>
          <a:prstGeom prst="rect">
            <a:avLst/>
          </a:prstGeom>
          <a:noFill/>
          <a:ln/>
        </p:spPr>
        <p:txBody>
          <a:bodyPr vert="horz" wrap="square" lIns="91440" tIns="45720" rIns="91440" bIns="45720" anchor="ctr" anchorCtr="0" compatLnSpc="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898989"/>
                </a:solidFill>
                <a:effectLst/>
                <a:uLnTx/>
                <a:uFillTx/>
                <a:latin typeface="Century Gothic"/>
                <a:ea typeface="+mn-ea"/>
                <a:cs typeface="+mn-cs"/>
              </a:rPr>
              <a:t>Jeff Mazzamurro | Pharmacist Intern | WNE College of Pharmacy | 2/6/17</a:t>
            </a:r>
          </a:p>
        </p:txBody>
      </p:sp>
    </p:spTree>
  </p:cSld>
  <p:clrMapOvr>
    <a:masterClrMapping/>
  </p:clrMapOvr>
</p:sld>
</file>

<file path=ppt/theme/theme1.xml><?xml version="1.0" encoding="utf-8"?>
<a:theme xmlns:a="http://schemas.openxmlformats.org/drawingml/2006/main" name="Wisp">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2888</TotalTime>
  <Words>648</Words>
  <Application>Microsoft Macintosh PowerPoint</Application>
  <PresentationFormat>Widescreen</PresentationFormat>
  <Paragraphs>66</Paragraphs>
  <Slides>11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Wingdings 3</vt:lpstr>
      <vt:lpstr>Century Gothic</vt:lpstr>
      <vt:lpstr>Arial</vt:lpstr>
      <vt:lpstr>Calibri</vt:lpstr>
      <vt:lpstr>Wisp</vt:lpstr>
      <vt:lpstr>Dosis: A Manchac Product</vt:lpstr>
      <vt:lpstr>What is Dosis?</vt:lpstr>
      <vt:lpstr>Models</vt:lpstr>
      <vt:lpstr>L60</vt:lpstr>
      <vt:lpstr>C60</vt:lpstr>
      <vt:lpstr>U60</vt:lpstr>
      <vt:lpstr>Canisters</vt:lpstr>
      <vt:lpstr>Add-ons</vt:lpstr>
      <vt:lpstr>Benefits                            Drawbacks</vt:lpstr>
      <vt:lpstr>Place in the Practice</vt:lpstr>
      <vt:lpstr>Experience</vt:lpstr>
    </vt:vector>
  </TitlesOfParts>
  <LinksUpToDate>false</LinksUpToDate>
  <SharedDoc>false</SharedDoc>
  <HyperlinksChanged>false</HyperlinksChanged>
  <AppVersion>15.0031</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Dosis: A Manchac Product</dc:title>
  <dc:creator>Microsoft account</dc:creator>
  <cp:lastModifiedBy>jm306010@wne.edu</cp:lastModifiedBy>
  <cp:revision>34</cp:revision>
  <dcterms:created xsi:type="dcterms:W3CDTF">2017-02-05T22:03:16Z</dcterms:created>
  <dcterms:modified xsi:type="dcterms:W3CDTF">2017-02-22T22:21:04Z</dcterms:modified>
</cp:coreProperties>
</file>