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A4041-08B0-D64D-BBD7-6053185C1FDE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5147B-138B-7E4B-BEE4-3A7FB5E70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0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A253-4E60-E648-86AD-F2FD0227A740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08EE-4D31-EB47-8C39-B2D2F8133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err="1" smtClean="0"/>
              <a:t>Pak</a:t>
            </a:r>
            <a:r>
              <a:rPr lang="en-US" dirty="0" smtClean="0"/>
              <a:t>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7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Power </a:t>
            </a:r>
            <a:r>
              <a:rPr lang="en-US" dirty="0" err="1" smtClean="0"/>
              <a:t>Pak</a:t>
            </a:r>
            <a:r>
              <a:rPr lang="en-US" dirty="0" smtClean="0"/>
              <a:t> 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err="1" smtClean="0"/>
              <a:t>Pak</a:t>
            </a:r>
            <a:r>
              <a:rPr lang="en-US" dirty="0" smtClean="0"/>
              <a:t> CE is run by Postgraduate Healthcare Education, LLC</a:t>
            </a:r>
          </a:p>
          <a:p>
            <a:r>
              <a:rPr lang="en-US" dirty="0" smtClean="0"/>
              <a:t>It offers a wide range of continuing education classes for various professions in healthcare such as:</a:t>
            </a:r>
          </a:p>
          <a:p>
            <a:pPr lvl="1"/>
            <a:r>
              <a:rPr lang="en-US" b="1" dirty="0" smtClean="0"/>
              <a:t>Pharmacists</a:t>
            </a:r>
          </a:p>
          <a:p>
            <a:pPr lvl="1"/>
            <a:r>
              <a:rPr lang="en-US" b="1" dirty="0" smtClean="0"/>
              <a:t>Pharmacist technicians</a:t>
            </a:r>
          </a:p>
          <a:p>
            <a:pPr lvl="1"/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Nurses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5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has to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CE's</a:t>
            </a:r>
          </a:p>
          <a:p>
            <a:pPr lvl="1"/>
            <a:r>
              <a:rPr lang="en-US" dirty="0" smtClean="0"/>
              <a:t>Articles</a:t>
            </a:r>
          </a:p>
          <a:p>
            <a:pPr lvl="1"/>
            <a:r>
              <a:rPr lang="en-US" dirty="0" smtClean="0"/>
              <a:t>Webinars</a:t>
            </a:r>
          </a:p>
          <a:p>
            <a:r>
              <a:rPr lang="en-US" dirty="0" smtClean="0"/>
              <a:t>Certificate Programs</a:t>
            </a:r>
          </a:p>
          <a:p>
            <a:r>
              <a:rPr lang="en-US" dirty="0" smtClean="0"/>
              <a:t>Job listings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43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 </a:t>
            </a:r>
            <a:r>
              <a:rPr lang="en-US" smtClean="0"/>
              <a:t>Topics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Addiction</a:t>
            </a:r>
            <a:r>
              <a:rPr lang="en-US"/>
              <a:t> </a:t>
            </a:r>
            <a:endParaRPr lang="en-US" dirty="0"/>
          </a:p>
          <a:p>
            <a:r>
              <a:rPr lang="en-US"/>
              <a:t>Allergy</a:t>
            </a:r>
            <a:endParaRPr lang="en-US" dirty="0"/>
          </a:p>
          <a:p>
            <a:r>
              <a:rPr lang="en-US"/>
              <a:t>Anesthesia </a:t>
            </a:r>
            <a:endParaRPr lang="en-US" dirty="0"/>
          </a:p>
          <a:p>
            <a:r>
              <a:rPr lang="en-US"/>
              <a:t>Biosimilars</a:t>
            </a:r>
            <a:endParaRPr lang="en-US" dirty="0"/>
          </a:p>
          <a:p>
            <a:r>
              <a:rPr lang="en-US"/>
              <a:t>Cardiology </a:t>
            </a:r>
            <a:endParaRPr lang="en-US" dirty="0"/>
          </a:p>
          <a:p>
            <a:r>
              <a:rPr lang="en-US"/>
              <a:t>Community pharmacy </a:t>
            </a:r>
            <a:endParaRPr lang="en-US" dirty="0"/>
          </a:p>
          <a:p>
            <a:r>
              <a:rPr lang="en-US"/>
              <a:t>Compounding </a:t>
            </a:r>
            <a:endParaRPr lang="en-US" dirty="0"/>
          </a:p>
          <a:p>
            <a:r>
              <a:rPr lang="en-US"/>
              <a:t>Critical care</a:t>
            </a:r>
            <a:endParaRPr lang="en-US" dirty="0"/>
          </a:p>
          <a:p>
            <a:r>
              <a:rPr lang="en-US"/>
              <a:t>Dermatology </a:t>
            </a:r>
            <a:endParaRPr lang="en-US" dirty="0"/>
          </a:p>
          <a:p>
            <a:r>
              <a:rPr lang="en-US"/>
              <a:t>Devices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Diabetes</a:t>
            </a:r>
            <a:r>
              <a:rPr lang="en-US"/>
              <a:t> </a:t>
            </a:r>
            <a:endParaRPr lang="en-US" dirty="0"/>
          </a:p>
          <a:p>
            <a:r>
              <a:rPr lang="en-US"/>
              <a:t>Emergency Contraception </a:t>
            </a:r>
            <a:endParaRPr lang="en-US" dirty="0"/>
          </a:p>
          <a:p>
            <a:r>
              <a:rPr lang="en-US"/>
              <a:t>Emergency Medicine </a:t>
            </a:r>
            <a:endParaRPr lang="en-US" dirty="0"/>
          </a:p>
          <a:p>
            <a:r>
              <a:rPr lang="en-US"/>
              <a:t>Endocrinology </a:t>
            </a:r>
            <a:endParaRPr lang="en-US" dirty="0"/>
          </a:p>
          <a:p>
            <a:r>
              <a:rPr lang="en-US"/>
              <a:t>Gastroenterology</a:t>
            </a:r>
            <a:endParaRPr lang="en-US" dirty="0"/>
          </a:p>
          <a:p>
            <a:r>
              <a:rPr lang="en-US"/>
              <a:t>Geriatrics </a:t>
            </a:r>
            <a:endParaRPr lang="en-US" dirty="0"/>
          </a:p>
          <a:p>
            <a:r>
              <a:rPr lang="en-US"/>
              <a:t>Gynecology</a:t>
            </a:r>
            <a:endParaRPr lang="en-US" dirty="0"/>
          </a:p>
          <a:p>
            <a:r>
              <a:rPr lang="en-US"/>
              <a:t>Hematology </a:t>
            </a:r>
            <a:endParaRPr lang="en-US" dirty="0"/>
          </a:p>
          <a:p>
            <a:r>
              <a:rPr lang="en-US"/>
              <a:t>Hemophilia </a:t>
            </a:r>
            <a:endParaRPr lang="en-US" dirty="0"/>
          </a:p>
          <a:p>
            <a:r>
              <a:rPr lang="en-US"/>
              <a:t>Hepatic/Billiard Disorders </a:t>
            </a:r>
          </a:p>
        </p:txBody>
      </p:sp>
    </p:spTree>
    <p:extLst>
      <p:ext uri="{BB962C8B-B14F-4D97-AF65-F5344CB8AC3E}">
        <p14:creationId xmlns:p14="http://schemas.microsoft.com/office/powerpoint/2010/main" val="151270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Hepatology</a:t>
            </a:r>
          </a:p>
          <a:p>
            <a:r>
              <a:rPr lang="en-US" dirty="0" smtClean="0"/>
              <a:t>HIV/AIDS</a:t>
            </a:r>
          </a:p>
          <a:p>
            <a:r>
              <a:rPr lang="en-US" dirty="0" smtClean="0"/>
              <a:t>Homeopathy </a:t>
            </a:r>
          </a:p>
          <a:p>
            <a:r>
              <a:rPr lang="en-US" dirty="0" smtClean="0"/>
              <a:t>Hospital/Health Systems</a:t>
            </a:r>
          </a:p>
          <a:p>
            <a:r>
              <a:rPr lang="en-US" dirty="0" smtClean="0"/>
              <a:t>Immunizations </a:t>
            </a:r>
          </a:p>
          <a:p>
            <a:r>
              <a:rPr lang="en-US" dirty="0" smtClean="0"/>
              <a:t>Immunology </a:t>
            </a:r>
          </a:p>
          <a:p>
            <a:r>
              <a:rPr lang="en-US" dirty="0" smtClean="0"/>
              <a:t>Infectious Disease </a:t>
            </a:r>
          </a:p>
          <a:p>
            <a:r>
              <a:rPr lang="en-US" dirty="0" smtClean="0"/>
              <a:t>Insomnia </a:t>
            </a:r>
          </a:p>
          <a:p>
            <a:r>
              <a:rPr lang="en-US" dirty="0" smtClean="0"/>
              <a:t>Internal Medicine </a:t>
            </a:r>
          </a:p>
          <a:p>
            <a:r>
              <a:rPr lang="en-US" dirty="0" smtClean="0"/>
              <a:t>Law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Long Term Care</a:t>
            </a:r>
          </a:p>
          <a:p>
            <a:r>
              <a:rPr lang="en-US" dirty="0" smtClean="0"/>
              <a:t>Managed Care</a:t>
            </a:r>
          </a:p>
          <a:p>
            <a:r>
              <a:rPr lang="en-US" dirty="0" smtClean="0"/>
              <a:t>Medical Marijuana </a:t>
            </a:r>
          </a:p>
          <a:p>
            <a:r>
              <a:rPr lang="en-US" dirty="0" smtClean="0"/>
              <a:t>Medication Errors</a:t>
            </a:r>
          </a:p>
          <a:p>
            <a:r>
              <a:rPr lang="en-US" dirty="0" smtClean="0"/>
              <a:t>Medication Management </a:t>
            </a:r>
          </a:p>
          <a:p>
            <a:r>
              <a:rPr lang="en-US" dirty="0" smtClean="0"/>
              <a:t>Medication Therapy Management </a:t>
            </a:r>
          </a:p>
          <a:p>
            <a:r>
              <a:rPr lang="en-US" dirty="0" smtClean="0"/>
              <a:t>Multiple Sclerosis</a:t>
            </a:r>
          </a:p>
          <a:p>
            <a:r>
              <a:rPr lang="en-US" dirty="0" smtClean="0"/>
              <a:t>Nephrology </a:t>
            </a:r>
          </a:p>
          <a:p>
            <a:r>
              <a:rPr lang="en-US" dirty="0" smtClean="0"/>
              <a:t>Neurology </a:t>
            </a:r>
          </a:p>
          <a:p>
            <a:r>
              <a:rPr lang="en-US" dirty="0" smtClean="0"/>
              <a:t>Nutrition/Diet </a:t>
            </a:r>
          </a:p>
          <a:p>
            <a:r>
              <a:rPr lang="en-US" dirty="0" smtClean="0"/>
              <a:t>ETC….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4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71728"/>
            <a:ext cx="5395150" cy="5076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09466"/>
            <a:ext cx="5741299" cy="45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7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smtClean="0"/>
              <a:t>quick test after CE.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passed you receive an accreditation number specific to your accrediting body. </a:t>
            </a:r>
          </a:p>
          <a:p>
            <a:r>
              <a:rPr lang="en-US" dirty="0" smtClean="0"/>
              <a:t>Can be automatically submitted.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541" r="2500" b="43779"/>
          <a:stretch/>
        </p:blipFill>
        <p:spPr>
          <a:xfrm>
            <a:off x="990600" y="1524000"/>
            <a:ext cx="5029200" cy="4191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Rectangle 8"/>
          <p:cNvSpPr/>
          <p:nvPr/>
        </p:nvSpPr>
        <p:spPr>
          <a:xfrm>
            <a:off x="3212592" y="50292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r>
              <a:rPr lang="en-US" dirty="0"/>
              <a:t> </a:t>
            </a:r>
            <a:r>
              <a:rPr lang="en-US" dirty="0" smtClean="0"/>
              <a:t>                   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User and mobile friendly</a:t>
            </a:r>
          </a:p>
          <a:p>
            <a:r>
              <a:rPr lang="en-US" dirty="0" smtClean="0"/>
              <a:t>Uses accredited CE's</a:t>
            </a:r>
          </a:p>
          <a:p>
            <a:r>
              <a:rPr lang="en-US" dirty="0" smtClean="0"/>
              <a:t>Automatic submissions</a:t>
            </a:r>
          </a:p>
          <a:p>
            <a:r>
              <a:rPr lang="en-US" dirty="0" smtClean="0"/>
              <a:t>Free CE's</a:t>
            </a:r>
          </a:p>
          <a:p>
            <a:r>
              <a:rPr lang="en-US" dirty="0" smtClean="0"/>
              <a:t>More than just for CE's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Majority cost </a:t>
            </a:r>
            <a:r>
              <a:rPr lang="en-US" dirty="0" smtClean="0"/>
              <a:t>money </a:t>
            </a:r>
          </a:p>
          <a:p>
            <a:r>
              <a:rPr lang="en-US" dirty="0" smtClean="0"/>
              <a:t>Each CE's there for limited time</a:t>
            </a:r>
          </a:p>
          <a:p>
            <a:r>
              <a:rPr lang="en-US" dirty="0" smtClean="0"/>
              <a:t>Majority are article based</a:t>
            </a:r>
          </a:p>
          <a:p>
            <a:r>
              <a:rPr lang="en-US" dirty="0" smtClean="0"/>
              <a:t>Lots </a:t>
            </a:r>
            <a:r>
              <a:rPr lang="en-US" smtClean="0"/>
              <a:t>of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21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{AFCE94F4-D0BF-4947-BC6F-59B8ECCE5DB5}tf16392414</Template>
  <TotalTime>38</TotalTime>
  <Application>Microsoft Macintosh PowerPoint</Application>
  <PresentationFormat>Widescreen</PresentationFormat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Garamond</vt:lpstr>
      <vt:lpstr>Arial</vt:lpstr>
      <vt:lpstr>Calibri</vt:lpstr>
      <vt:lpstr>Organic</vt:lpstr>
      <vt:lpstr>Power Pak CE</vt:lpstr>
      <vt:lpstr>What is Power Pak CE?</vt:lpstr>
      <vt:lpstr>What it has to Offer</vt:lpstr>
      <vt:lpstr>CE Topics</vt:lpstr>
      <vt:lpstr>CE Topics</vt:lpstr>
      <vt:lpstr>PowerPoint Presentation</vt:lpstr>
      <vt:lpstr>PowerPoint Presentation</vt:lpstr>
      <vt:lpstr>Benefits                     Drawbacks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jm306010@wne.edu</dc:creator>
  <cp:lastModifiedBy>jm306010@wne.edu</cp:lastModifiedBy>
  <cp:revision>34</cp:revision>
  <dcterms:created xsi:type="dcterms:W3CDTF">2017-02-21T15:52:58Z</dcterms:created>
  <dcterms:modified xsi:type="dcterms:W3CDTF">2017-02-22T02:37:01Z</dcterms:modified>
</cp:coreProperties>
</file>