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5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84" d="100"/>
          <a:sy n="84" d="100"/>
        </p:scale>
        <p:origin x="62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A0DF26-616C-A54B-9248-66DC69D5F169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8EF7C-1208-D04F-9E03-DA65C2841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184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54B00D-84D1-F941-B11E-342081D0AD0E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3B9751-9450-DF4F-A2F2-3C4AD814D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737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3382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3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271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62777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777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21111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2045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3611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523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416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204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147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968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7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44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390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276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764DE79-268F-4C1A-8933-263129D2AF90}" type="datetimeFigureOut">
              <a:rPr lang="en-US" smtClean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9168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8tx-NnARkI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48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Halo?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Halo is a complete closed system transfer device for chemotherapy.</a:t>
            </a:r>
          </a:p>
          <a:p>
            <a:r>
              <a:rPr lang="en-US" dirty="0" smtClean="0"/>
              <a:t>Developed by Cordova Medical </a:t>
            </a:r>
          </a:p>
          <a:p>
            <a:r>
              <a:rPr lang="en-US" dirty="0" smtClean="0"/>
              <a:t>Used in an institution setting</a:t>
            </a:r>
          </a:p>
          <a:p>
            <a:r>
              <a:rPr lang="en-US" dirty="0" smtClean="0"/>
              <a:t>Made up of four components:</a:t>
            </a:r>
          </a:p>
          <a:p>
            <a:pPr lvl="1"/>
            <a:r>
              <a:rPr lang="en-US" dirty="0" smtClean="0"/>
              <a:t>Closed vial adapter </a:t>
            </a:r>
          </a:p>
          <a:p>
            <a:pPr lvl="1"/>
            <a:r>
              <a:rPr lang="en-US" dirty="0" smtClean="0"/>
              <a:t>Closed syringe adapter</a:t>
            </a:r>
          </a:p>
          <a:p>
            <a:pPr lvl="1"/>
            <a:r>
              <a:rPr lang="en-US" dirty="0" smtClean="0"/>
              <a:t>Closed line adapter </a:t>
            </a:r>
          </a:p>
          <a:p>
            <a:pPr lvl="1"/>
            <a:r>
              <a:rPr lang="en-US" dirty="0" smtClean="0"/>
              <a:t>Closed bag adapter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48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use Halo?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Complies with USP 800</a:t>
            </a:r>
          </a:p>
          <a:p>
            <a:r>
              <a:rPr lang="en-US" dirty="0" smtClean="0"/>
              <a:t>Makes </a:t>
            </a:r>
            <a:r>
              <a:rPr lang="en-US" dirty="0"/>
              <a:t>an air </a:t>
            </a:r>
            <a:r>
              <a:rPr lang="en-US" dirty="0" smtClean="0"/>
              <a:t>tight and leak proof </a:t>
            </a:r>
            <a:r>
              <a:rPr lang="en-US" dirty="0"/>
              <a:t>connection between containers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Provides </a:t>
            </a:r>
            <a:r>
              <a:rPr lang="en-US" dirty="0"/>
              <a:t>a </a:t>
            </a:r>
            <a:r>
              <a:rPr lang="en-US" dirty="0" smtClean="0"/>
              <a:t>physical </a:t>
            </a:r>
            <a:r>
              <a:rPr lang="en-US" dirty="0"/>
              <a:t>barrier that prevents the transfer of contaminants into </a:t>
            </a:r>
            <a:r>
              <a:rPr lang="en-US" dirty="0" smtClean="0"/>
              <a:t>the system </a:t>
            </a:r>
            <a:r>
              <a:rPr lang="en-US" dirty="0"/>
              <a:t>and the escape of drug or vapor </a:t>
            </a:r>
            <a:r>
              <a:rPr lang="en-US" dirty="0" smtClean="0"/>
              <a:t>concentrations protecting the worker from exposure.</a:t>
            </a:r>
          </a:p>
          <a:p>
            <a:r>
              <a:rPr lang="en-US" dirty="0" smtClean="0"/>
              <a:t>Simplistic in nature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3183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Closed vial adapter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Compatible </a:t>
            </a:r>
            <a:r>
              <a:rPr lang="en-US" dirty="0"/>
              <a:t>with standard vials with 13mm, 20mm, and 28mm OD </a:t>
            </a:r>
            <a:r>
              <a:rPr lang="en-US" dirty="0" smtClean="0"/>
              <a:t>necks</a:t>
            </a:r>
            <a:endParaRPr lang="en-US" dirty="0"/>
          </a:p>
          <a:p>
            <a:r>
              <a:rPr lang="en-US" dirty="0"/>
              <a:t>Strong and secure attachment to </a:t>
            </a:r>
            <a:r>
              <a:rPr lang="en-US" dirty="0" smtClean="0"/>
              <a:t>vial</a:t>
            </a:r>
            <a:endParaRPr lang="en-US" dirty="0"/>
          </a:p>
          <a:p>
            <a:r>
              <a:rPr lang="en-US" dirty="0"/>
              <a:t>Minimal touch points for less risk of contamination</a:t>
            </a:r>
          </a:p>
          <a:p>
            <a:r>
              <a:rPr lang="en-US" dirty="0"/>
              <a:t>Easy-to-swab raised seal</a:t>
            </a:r>
          </a:p>
          <a:p>
            <a:r>
              <a:rPr lang="en-US" dirty="0"/>
              <a:t>Up to 168 hours of microbial </a:t>
            </a:r>
            <a:r>
              <a:rPr lang="en-US" dirty="0" smtClean="0"/>
              <a:t>ingress </a:t>
            </a:r>
            <a:r>
              <a:rPr lang="en-US" dirty="0"/>
              <a:t>prevention</a:t>
            </a:r>
          </a:p>
          <a:p>
            <a:r>
              <a:rPr lang="en-US" dirty="0"/>
              <a:t>No contraindication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3428860"/>
            <a:ext cx="3581400" cy="2532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39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Closed syringe adapter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Designed to prevent inadvertent removal from syringe</a:t>
            </a:r>
          </a:p>
          <a:p>
            <a:r>
              <a:rPr lang="en-US" dirty="0"/>
              <a:t>Ability to see syringe gradations during administration without manipulating patient lines</a:t>
            </a:r>
          </a:p>
          <a:p>
            <a:r>
              <a:rPr lang="en-US" dirty="0"/>
              <a:t>Single motion connection to vial adaptor, bag adaptor and line adaptor</a:t>
            </a:r>
          </a:p>
          <a:p>
            <a:r>
              <a:rPr lang="en-US" dirty="0"/>
              <a:t>Needle safe design</a:t>
            </a:r>
          </a:p>
          <a:p>
            <a:r>
              <a:rPr lang="en-US" dirty="0"/>
              <a:t>Easy-to-swab raised seal</a:t>
            </a:r>
          </a:p>
          <a:p>
            <a:r>
              <a:rPr lang="en-US" dirty="0"/>
              <a:t>Works with standard Luer-lock </a:t>
            </a:r>
            <a:r>
              <a:rPr lang="en-US" dirty="0" smtClean="0"/>
              <a:t>connection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9137" y="3514186"/>
            <a:ext cx="3240263" cy="2200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960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Closed line adapter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Easy-to-swab raised seal</a:t>
            </a:r>
          </a:p>
          <a:p>
            <a:r>
              <a:rPr lang="en-US" dirty="0"/>
              <a:t>Luer Lock to patient administration site</a:t>
            </a:r>
          </a:p>
          <a:p>
            <a:r>
              <a:rPr lang="en-US" dirty="0"/>
              <a:t>Simple connection with syringe adaptor</a:t>
            </a:r>
          </a:p>
          <a:p>
            <a:r>
              <a:rPr lang="en-US" dirty="0"/>
              <a:t>Compatible with existing administration components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3555920"/>
            <a:ext cx="3276600" cy="2188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312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Closed bag adapter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Easy-to-swab raised seal</a:t>
            </a:r>
          </a:p>
          <a:p>
            <a:r>
              <a:rPr lang="en-US" dirty="0"/>
              <a:t>Simple connection with syringe adaptor</a:t>
            </a:r>
          </a:p>
          <a:p>
            <a:r>
              <a:rPr lang="en-US" dirty="0"/>
              <a:t>Compatible with existing preparation and administration components</a:t>
            </a:r>
          </a:p>
          <a:p>
            <a:r>
              <a:rPr lang="en-US" dirty="0"/>
              <a:t>No contraindication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3195832"/>
            <a:ext cx="3276600" cy="2549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485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</a:t>
            </a:r>
            <a:r>
              <a:rPr lang="en-US" dirty="0" smtClean="0">
                <a:hlinkClick r:id="rId2"/>
              </a:rPr>
              <a:t>://www.youtube.com/watch?v=n8tx-NnARkI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13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                          Drawbacks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Increased safety</a:t>
            </a:r>
          </a:p>
          <a:p>
            <a:r>
              <a:rPr lang="en-US" dirty="0" smtClean="0"/>
              <a:t>Easy to use</a:t>
            </a:r>
          </a:p>
          <a:p>
            <a:r>
              <a:rPr lang="en-US" dirty="0" smtClean="0"/>
              <a:t>Compatible </a:t>
            </a:r>
          </a:p>
          <a:p>
            <a:r>
              <a:rPr lang="en-US" dirty="0" smtClean="0"/>
              <a:t>Efficient</a:t>
            </a:r>
          </a:p>
          <a:p>
            <a:r>
              <a:rPr lang="en-US" dirty="0" smtClean="0"/>
              <a:t>Different </a:t>
            </a:r>
            <a:r>
              <a:rPr lang="en-US" smtClean="0"/>
              <a:t>than competition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Increased costs</a:t>
            </a:r>
          </a:p>
          <a:p>
            <a:r>
              <a:rPr lang="en-US" dirty="0" smtClean="0"/>
              <a:t>More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243267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161</TotalTime>
  <Words>241</Words>
  <Application>Microsoft Office PowerPoint</Application>
  <PresentationFormat>Widescreen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Century Gothic</vt:lpstr>
      <vt:lpstr>Wingdings 3</vt:lpstr>
      <vt:lpstr>Slice</vt:lpstr>
      <vt:lpstr>Halo</vt:lpstr>
      <vt:lpstr>What is Halo?</vt:lpstr>
      <vt:lpstr>Why use Halo?</vt:lpstr>
      <vt:lpstr>Closed vial adapter</vt:lpstr>
      <vt:lpstr>Closed syringe adapter </vt:lpstr>
      <vt:lpstr>Closed line adapter </vt:lpstr>
      <vt:lpstr>Closed bag adapter </vt:lpstr>
      <vt:lpstr>Video</vt:lpstr>
      <vt:lpstr>Benefits                           Drawbacks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jm306010@wne.edu</dc:creator>
  <cp:lastModifiedBy>Microsoft account</cp:lastModifiedBy>
  <cp:revision>30</cp:revision>
  <dcterms:created xsi:type="dcterms:W3CDTF">2017-03-02T18:57:01Z</dcterms:created>
  <dcterms:modified xsi:type="dcterms:W3CDTF">2017-03-03T00:33:46Z</dcterms:modified>
</cp:coreProperties>
</file>