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2C2A-A56E-2E45-984C-A6818AA00FA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C73A9-18DF-A644-96DF-44CE6DB5C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2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2A5A-B99D-204C-BE36-4B892771954E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349FE-F9AF-D941-B659-AA10DF95D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717A-1193-4623-8F54-30CE18620389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CA336A-946F-48FA-8C70-365B3E02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G-JrfU1QK1M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ScriptCenter</a:t>
            </a:r>
            <a:r>
              <a:rPr lang="en-US" dirty="0" smtClean="0"/>
              <a:t> 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ScriptCenter</a:t>
            </a:r>
            <a:r>
              <a:rPr lang="en-US" dirty="0" smtClean="0"/>
              <a:t> MX?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ScriptCenter MX is </a:t>
            </a:r>
            <a:r>
              <a:rPr lang="en-US" dirty="0" smtClean="0"/>
              <a:t>a 24/7 automated </a:t>
            </a:r>
            <a:r>
              <a:rPr lang="en-US" dirty="0"/>
              <a:t>pickup and payment solutions </a:t>
            </a:r>
            <a:r>
              <a:rPr lang="en-US" dirty="0" smtClean="0"/>
              <a:t>kiosk to </a:t>
            </a:r>
            <a:r>
              <a:rPr lang="en-US" dirty="0"/>
              <a:t>provide convenient and secure access to prescriptions and OTC items. </a:t>
            </a:r>
            <a:endParaRPr lang="en-US" dirty="0" smtClean="0"/>
          </a:p>
          <a:p>
            <a:r>
              <a:rPr lang="en-US" dirty="0" smtClean="0"/>
              <a:t>Developed by </a:t>
            </a:r>
            <a:r>
              <a:rPr lang="en-US" dirty="0" err="1" smtClean="0"/>
              <a:t>Asteres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pharmacy staff maintains the control of filling and checking prescriptions, while the kiosk takes care of tasks associated with payment and pickup. </a:t>
            </a:r>
            <a:endParaRPr lang="en-US" dirty="0" smtClean="0"/>
          </a:p>
          <a:p>
            <a:r>
              <a:rPr lang="en-US" dirty="0" smtClean="0"/>
              <a:t>Used in hospital or community pharmacy settings.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38" y="0"/>
            <a:ext cx="599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Pharmacist verified prescriptions are placed in the small, medium, or large bins. Bulky items are placed in locker compartments.</a:t>
            </a:r>
          </a:p>
          <a:p>
            <a:r>
              <a:rPr lang="en-US" dirty="0" smtClean="0"/>
              <a:t>Placement doesn't matter, barcoding finds the prescription in any location.</a:t>
            </a:r>
          </a:p>
          <a:p>
            <a:r>
              <a:rPr lang="en-US" dirty="0" smtClean="0"/>
              <a:t>Patient uses touch screen. Either uses fingerprint and pin code or ID options. Once signed and paid for, prescription(s) you wanted drop into collection bin.</a:t>
            </a:r>
          </a:p>
          <a:p>
            <a:r>
              <a:rPr lang="en-US" dirty="0" smtClean="0"/>
              <a:t>Full video link: </a:t>
            </a:r>
            <a:r>
              <a:rPr lang="pt-BR" dirty="0"/>
              <a:t>https://</a:t>
            </a:r>
            <a:r>
              <a:rPr lang="pt-BR" dirty="0" err="1"/>
              <a:t>vimeo.com</a:t>
            </a:r>
            <a:r>
              <a:rPr lang="pt-BR" dirty="0"/>
              <a:t>/203203050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3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-JrfU1QK1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2393" y="1311215"/>
            <a:ext cx="7560572" cy="42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930" y="1690688"/>
            <a:ext cx="9248869" cy="4351338"/>
          </a:xfrm>
        </p:spPr>
        <p:txBody>
          <a:bodyPr/>
          <a:lstStyle/>
          <a:p>
            <a:pPr lvl="1"/>
            <a:r>
              <a:rPr lang="en-US" dirty="0"/>
              <a:t>Maximum capacity 560 slots</a:t>
            </a:r>
          </a:p>
          <a:p>
            <a:pPr lvl="1"/>
            <a:r>
              <a:rPr lang="en-US" dirty="0"/>
              <a:t>Multiple prescriptions per container capabilities</a:t>
            </a:r>
          </a:p>
          <a:p>
            <a:pPr lvl="1"/>
            <a:r>
              <a:rPr lang="en-US" dirty="0"/>
              <a:t>Front and rear staff access for item load/unload</a:t>
            </a:r>
          </a:p>
          <a:p>
            <a:pPr lvl="1"/>
            <a:r>
              <a:rPr lang="en-US" dirty="0"/>
              <a:t>Individual and batch random load of items</a:t>
            </a:r>
          </a:p>
          <a:p>
            <a:pPr lvl="1"/>
            <a:r>
              <a:rPr lang="en-US" dirty="0"/>
              <a:t>Biometric identification</a:t>
            </a:r>
          </a:p>
          <a:p>
            <a:pPr lvl="1"/>
            <a:r>
              <a:rPr lang="en-US" dirty="0"/>
              <a:t>Photo &amp; signature capture</a:t>
            </a:r>
          </a:p>
          <a:p>
            <a:pPr lvl="1"/>
            <a:r>
              <a:rPr lang="en-US" dirty="0"/>
              <a:t>Detailed reporting for 100% audit trail</a:t>
            </a:r>
          </a:p>
          <a:p>
            <a:pPr lvl="1"/>
            <a:r>
              <a:rPr lang="en-US" dirty="0"/>
              <a:t>Language options: English/Spanish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4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Related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return to stock</a:t>
            </a:r>
          </a:p>
          <a:p>
            <a:r>
              <a:rPr lang="en-US" dirty="0"/>
              <a:t>Integrated prescription drop-off slot</a:t>
            </a:r>
          </a:p>
          <a:p>
            <a:r>
              <a:rPr lang="en-US" dirty="0"/>
              <a:t>Video consult &amp; ID verification capabilities</a:t>
            </a:r>
          </a:p>
          <a:p>
            <a:r>
              <a:rPr lang="en-US" dirty="0"/>
              <a:t>Ability to place items ‘on hold’ for pharmacy consultation</a:t>
            </a:r>
          </a:p>
          <a:p>
            <a:r>
              <a:rPr lang="en-US" dirty="0"/>
              <a:t>Integrates to pharmacy management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9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dirty="0"/>
              <a:t> </a:t>
            </a:r>
            <a:r>
              <a:rPr lang="en-US" dirty="0" smtClean="0"/>
              <a:t>                         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24/7 access to prescriptions</a:t>
            </a:r>
          </a:p>
          <a:p>
            <a:r>
              <a:rPr lang="en-US" dirty="0" smtClean="0"/>
              <a:t>Frees up workload for pharmacy staff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Marketing opportunities</a:t>
            </a:r>
          </a:p>
          <a:p>
            <a:r>
              <a:rPr lang="en-US" dirty="0" smtClean="0"/>
              <a:t>Quicker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Can't pay with cash</a:t>
            </a:r>
          </a:p>
          <a:p>
            <a:r>
              <a:rPr lang="en-US" dirty="0" smtClean="0"/>
              <a:t>May need counseling prior to getting prescription </a:t>
            </a:r>
          </a:p>
          <a:p>
            <a:r>
              <a:rPr lang="en-US" dirty="0" smtClean="0"/>
              <a:t>If using ID needs to be verified by staff first</a:t>
            </a:r>
          </a:p>
          <a:p>
            <a:r>
              <a:rPr lang="en-US" smtClean="0"/>
              <a:t>Increased </a:t>
            </a:r>
            <a:r>
              <a:rPr lang="en-US" smtClean="0"/>
              <a:t>costs (100k)</a:t>
            </a:r>
            <a:endParaRPr lang="en-US" dirty="0" smtClean="0"/>
          </a:p>
          <a:p>
            <a:r>
              <a:rPr lang="en-US" dirty="0" smtClean="0"/>
              <a:t>Additional training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5668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"</a:t>
            </a:r>
            <a:r>
              <a:rPr lang="en-US" sz="1200"/>
              <a:t>Home."</a:t>
            </a:r>
            <a:r>
              <a:rPr lang="en-US" sz="1200" dirty="0"/>
              <a:t> </a:t>
            </a:r>
            <a:r>
              <a:rPr lang="en-US" sz="1200" i="1"/>
              <a:t>Asteres.com</a:t>
            </a:r>
            <a:r>
              <a:rPr lang="en-US" sz="1200"/>
              <a:t>. Web. 13 Mar. 2017. &lt; http</a:t>
            </a:r>
            <a:r>
              <a:rPr lang="en-US" sz="1200"/>
              <a:t>://</a:t>
            </a:r>
            <a:r>
              <a:rPr lang="en-US" sz="1200"/>
              <a:t>www.asteres.com</a:t>
            </a:r>
            <a:r>
              <a:rPr lang="en-US" sz="1200" dirty="0"/>
              <a:t>/&gt;.</a:t>
            </a:r>
          </a:p>
          <a:p>
            <a:r>
              <a:rPr lang="en-US" sz="1200"/>
              <a:t>"ScriptCenter MX®."</a:t>
            </a:r>
            <a:r>
              <a:rPr lang="en-US" sz="1200" dirty="0"/>
              <a:t> </a:t>
            </a:r>
            <a:r>
              <a:rPr lang="en-US" sz="1200" i="1"/>
              <a:t>Asteres.com</a:t>
            </a:r>
            <a:r>
              <a:rPr lang="en-US" sz="1200"/>
              <a:t>. Web. 13 Mar. 2017. &lt;http://www.asteres.com/scriptcenter-mx/&gt;.</a:t>
            </a:r>
            <a:endParaRPr lang="en-US" sz="1200" dirty="0"/>
          </a:p>
          <a:p>
            <a:r>
              <a:rPr lang="en-US" sz="1200"/>
              <a:t>"ScriptCenter Demonstration."</a:t>
            </a:r>
            <a:r>
              <a:rPr lang="en-US" sz="1200" dirty="0"/>
              <a:t> </a:t>
            </a:r>
            <a:r>
              <a:rPr lang="en-US" sz="1200" i="1"/>
              <a:t>Vimeo</a:t>
            </a:r>
            <a:r>
              <a:rPr lang="en-US" sz="1200"/>
              <a:t>. N.p., 11 Mar. 2017. Web. 13 Mar. 2017. &lt;https://vimeo.com/203203050&gt;.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012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Wisp_16x9</Template>
  <TotalTime>63</TotalTime>
  <Words>62</Words>
  <Application>Microsoft Macintosh PowerPoint</Application>
  <PresentationFormat>Widescreen</PresentationFormat>
  <Paragraphs>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 3</vt:lpstr>
      <vt:lpstr>Century Gothic</vt:lpstr>
      <vt:lpstr>Wisp</vt:lpstr>
      <vt:lpstr>ScriptCenter MX</vt:lpstr>
      <vt:lpstr>What is ScriptCenter MX?</vt:lpstr>
      <vt:lpstr>PowerPoint Presentation</vt:lpstr>
      <vt:lpstr>How does it work?</vt:lpstr>
      <vt:lpstr>PowerPoint Presentation</vt:lpstr>
      <vt:lpstr>General Features</vt:lpstr>
      <vt:lpstr>Pharmacy Related Features</vt:lpstr>
      <vt:lpstr>Benefits                           Drawbacks</vt:lpstr>
      <vt:lpstr>References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ScriptCenter MX</dc:title>
  <dc:creator>Microsoft account</dc:creator>
  <cp:lastModifiedBy>jm306010@wne.edu</cp:lastModifiedBy>
  <cp:revision>35</cp:revision>
  <dcterms:created xsi:type="dcterms:W3CDTF">2017-03-08T22:30:05Z</dcterms:created>
  <dcterms:modified xsi:type="dcterms:W3CDTF">2017-03-14T19:04:32Z</dcterms:modified>
</cp:coreProperties>
</file>