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00"/>
    <a:srgbClr val="FC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1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3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28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2292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03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19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3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4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3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9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8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5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5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6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2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2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980000"/>
            </a:gs>
            <a:gs pos="83000">
              <a:schemeClr val="bg2">
                <a:lumMod val="67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395F15-E147-4D09-B7A7-DDBE9A441F4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3AC51E-F597-4589-8F2F-C93748569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9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England Breath Technologies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New England Breath Technologies?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It's a company that has developed a product for pain free diabetic monitoring </a:t>
            </a:r>
          </a:p>
          <a:p>
            <a:r>
              <a:rPr lang="en-US" dirty="0" smtClean="0"/>
              <a:t>Currently has one device which is undergoing clinical testing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Every persons’ breath contains acetone</a:t>
            </a:r>
          </a:p>
          <a:p>
            <a:r>
              <a:rPr lang="en-US" dirty="0" smtClean="0"/>
              <a:t>The breathalyzer contains multilayered films that undergo a chemical change when in contact with acetone</a:t>
            </a:r>
          </a:p>
          <a:p>
            <a:r>
              <a:rPr lang="en-US" dirty="0" smtClean="0"/>
              <a:t>A major </a:t>
            </a:r>
            <a:r>
              <a:rPr lang="en-US" dirty="0"/>
              <a:t>advantage of using this approach is that </a:t>
            </a:r>
            <a:r>
              <a:rPr lang="en-US" dirty="0" smtClean="0"/>
              <a:t>nothing containing </a:t>
            </a:r>
            <a:r>
              <a:rPr lang="en-US" dirty="0"/>
              <a:t>a reactive carbonyl is found in concentrations above 0.5% of that of acetone, and none have shown variability with disease states. 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blood glucose level, can be determined</a:t>
            </a:r>
            <a:r>
              <a:rPr lang="en-US" i="1" dirty="0"/>
              <a:t>. </a:t>
            </a:r>
            <a:endParaRPr lang="en-US" i="1" dirty="0" smtClean="0"/>
          </a:p>
          <a:p>
            <a:r>
              <a:rPr lang="en-US" dirty="0" smtClean="0"/>
              <a:t>Unlike </a:t>
            </a:r>
            <a:r>
              <a:rPr lang="en-US" dirty="0"/>
              <a:t>other </a:t>
            </a:r>
            <a:r>
              <a:rPr lang="en-US" dirty="0" smtClean="0"/>
              <a:t>techniques which </a:t>
            </a:r>
            <a:r>
              <a:rPr lang="en-US" dirty="0"/>
              <a:t>suffered </a:t>
            </a:r>
            <a:r>
              <a:rPr lang="en-US" dirty="0" smtClean="0"/>
              <a:t>from interference </a:t>
            </a:r>
            <a:r>
              <a:rPr lang="en-US" dirty="0"/>
              <a:t>from humidity, this approach will only </a:t>
            </a:r>
            <a:r>
              <a:rPr lang="en-US" dirty="0" smtClean="0"/>
              <a:t>detect </a:t>
            </a:r>
            <a:r>
              <a:rPr lang="en-US" dirty="0"/>
              <a:t>ketones and/or aldehydes.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Sugar Monitoring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person with type one diabetes may need to check as many as 8-12 times a day. A person with type two diabetes may check up to 4-5 times a day. </a:t>
            </a:r>
          </a:p>
          <a:p>
            <a:r>
              <a:rPr lang="en-US" dirty="0" smtClean="0"/>
              <a:t>This is done by pricking your finger with a lancet and having the sugar levels in a blood droplet read by a device.</a:t>
            </a:r>
          </a:p>
          <a:p>
            <a:r>
              <a:rPr lang="en-US" dirty="0" smtClean="0"/>
              <a:t>Blood sugar levels are very important for treatment plans.</a:t>
            </a:r>
          </a:p>
          <a:p>
            <a:r>
              <a:rPr lang="en-US" dirty="0" smtClean="0"/>
              <a:t>Adherence for self monitoring is not good-</a:t>
            </a:r>
          </a:p>
          <a:p>
            <a:pPr lvl="1"/>
            <a:r>
              <a:rPr lang="en-US" dirty="0" smtClean="0"/>
              <a:t>Rates as low as 44% and 24% for type one and type two diabetes have been seen</a:t>
            </a:r>
          </a:p>
        </p:txBody>
      </p:sp>
    </p:spTree>
    <p:extLst>
      <p:ext uri="{BB962C8B-B14F-4D97-AF65-F5344CB8AC3E}">
        <p14:creationId xmlns:p14="http://schemas.microsoft.com/office/powerpoint/2010/main" val="42878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Currently does not have a name</a:t>
            </a:r>
          </a:p>
          <a:p>
            <a:r>
              <a:rPr lang="en-US" dirty="0" smtClean="0"/>
              <a:t>Works similarly to an alcohol breathalyzer device</a:t>
            </a:r>
          </a:p>
          <a:p>
            <a:r>
              <a:rPr lang="en-US" dirty="0" smtClean="0"/>
              <a:t>Currently being tested in controlled human </a:t>
            </a:r>
            <a:r>
              <a:rPr lang="en-US" smtClean="0"/>
              <a:t>trials**********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lood glucose breathalyz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384" y="1931752"/>
            <a:ext cx="5132418" cy="30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5" y="874283"/>
            <a:ext cx="3969501" cy="51327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977442" y="2956050"/>
            <a:ext cx="1371599" cy="9692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                          Drawbacks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Needle-free 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Pain free</a:t>
            </a:r>
          </a:p>
          <a:p>
            <a:r>
              <a:rPr lang="en-US" dirty="0" smtClean="0"/>
              <a:t>Accurate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May be difficult for persons with breathing problems </a:t>
            </a:r>
          </a:p>
          <a:p>
            <a:r>
              <a:rPr lang="en-US" dirty="0" smtClean="0"/>
              <a:t>Still in testing</a:t>
            </a:r>
          </a:p>
          <a:p>
            <a:r>
              <a:rPr lang="en-US" dirty="0" smtClean="0"/>
              <a:t>Expensive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Patton, Susana R. "Adherence to Glycemic Monitoring in Diabetes." </a:t>
            </a:r>
            <a:r>
              <a:rPr lang="en-US" sz="1200" i="1" dirty="0"/>
              <a:t>Journal of Diabetes Science and Technology</a:t>
            </a:r>
            <a:r>
              <a:rPr lang="en-US" sz="1200" dirty="0"/>
              <a:t>. SAGE Publications, May 2015. Web. 20 Mar. 2017. &lt;https://www.ncbi.nlm.nih.gov/pmc/articles/PMC4604539</a:t>
            </a:r>
            <a:r>
              <a:rPr lang="en-US" sz="1200" dirty="0" smtClean="0"/>
              <a:t>/&gt;.</a:t>
            </a:r>
          </a:p>
          <a:p>
            <a:r>
              <a:rPr lang="en-US" sz="1200" dirty="0"/>
              <a:t>Whiteman, Honor. "New Breathalyzer 'monitors Blood Glucose' in Diabetics." </a:t>
            </a:r>
            <a:r>
              <a:rPr lang="en-US" sz="1200" i="1" dirty="0"/>
              <a:t>Medical News Today</a:t>
            </a:r>
            <a:r>
              <a:rPr lang="en-US" sz="1200" dirty="0"/>
              <a:t>. </a:t>
            </a:r>
            <a:r>
              <a:rPr lang="en-US" sz="1200" dirty="0" err="1"/>
              <a:t>MediLexicon</a:t>
            </a:r>
            <a:r>
              <a:rPr lang="en-US" sz="1200" dirty="0"/>
              <a:t> International, 13 Nov. 2013. Web. 20 Mar. 2017. &lt;http://www.medicalnewstoday.com/articles/268726.php</a:t>
            </a:r>
            <a:r>
              <a:rPr lang="en-US" sz="1200" dirty="0" smtClean="0"/>
              <a:t>&gt;.</a:t>
            </a:r>
          </a:p>
          <a:p>
            <a:r>
              <a:rPr lang="en-US" sz="1200" dirty="0"/>
              <a:t>"Our Device." </a:t>
            </a:r>
            <a:r>
              <a:rPr lang="en-US" sz="1200" i="1" dirty="0"/>
              <a:t>Home</a:t>
            </a:r>
            <a:r>
              <a:rPr lang="en-US" sz="1200" dirty="0"/>
              <a:t>. </a:t>
            </a:r>
            <a:r>
              <a:rPr lang="en-US" sz="1200" dirty="0" smtClean="0"/>
              <a:t>Web</a:t>
            </a:r>
            <a:r>
              <a:rPr lang="en-US" sz="1200" dirty="0"/>
              <a:t>. 20 Mar. 2017. &lt;http://</a:t>
            </a:r>
            <a:r>
              <a:rPr lang="en-US" sz="1200" dirty="0" smtClean="0"/>
              <a:t>www.newenglandbreath.com/our-device.html</a:t>
            </a:r>
            <a:r>
              <a:rPr lang="en-US" sz="1200" dirty="0"/>
              <a:t>&gt;.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549880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143</TotalTime>
  <Words>248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Droplet</vt:lpstr>
      <vt:lpstr>New England Breath Technologies </vt:lpstr>
      <vt:lpstr>What is New England Breath Technologies?</vt:lpstr>
      <vt:lpstr>How does it work?</vt:lpstr>
      <vt:lpstr>Blood Sugar Monitoring </vt:lpstr>
      <vt:lpstr>The Device</vt:lpstr>
      <vt:lpstr>PowerPoint Presentation</vt:lpstr>
      <vt:lpstr>Benefits                           Drawbacks 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England Breath Technologies</dc:title>
  <dc:creator>Microsoft account</dc:creator>
  <cp:lastModifiedBy>Microsoft account</cp:lastModifiedBy>
  <cp:revision>13</cp:revision>
  <dcterms:created xsi:type="dcterms:W3CDTF">2017-03-20T19:19:50Z</dcterms:created>
  <dcterms:modified xsi:type="dcterms:W3CDTF">2017-03-20T21:43:09Z</dcterms:modified>
</cp:coreProperties>
</file>